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4C71-712A-4497-A432-F9DCAFF2E64A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DE7E-41C4-4D8B-A6CA-B1EA71A58F1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255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AB5FA6-32EE-4B28-B25C-81B8977CBBC5}" type="datetimeFigureOut">
              <a:rPr lang="es-AR" smtClean="0"/>
              <a:t>24/11/2016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397A3C-C74B-4891-B895-AD846FB021A6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EXPERIENCIA VOCACIONAL</a:t>
            </a:r>
            <a:r>
              <a:rPr lang="es-ES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es-AR" sz="24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23488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«MIS PASITOS CON DIOS»</a:t>
            </a:r>
            <a:endParaRPr lang="es-AR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5325599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Tecozautla Hidalgo, México.</a:t>
            </a:r>
          </a:p>
          <a:p>
            <a:pPr algn="r"/>
            <a:r>
              <a:rPr lang="es-E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21/08/2016---21/11/2016</a:t>
            </a:r>
          </a:p>
          <a:p>
            <a:pPr algn="ctr"/>
            <a:r>
              <a:rPr lang="es-E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Misioneras de la Inmaculada Concepción.  </a:t>
            </a:r>
            <a:endParaRPr lang="es-AR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Administrador\Desktop\experiencia paz\IMG_20160904_124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55379"/>
            <a:ext cx="2591611" cy="194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30">
        <p:split orient="vert"/>
      </p:transition>
    </mc:Choice>
    <mc:Fallback xmlns="">
      <p:transition spd="slow" advTm="99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latin typeface="Kristen ITC"/>
                <a:ea typeface="Times New Roman"/>
                <a:cs typeface="Arial"/>
              </a:rPr>
              <a:t>Llegue a mi experiencia solo con disposición </a:t>
            </a:r>
            <a:r>
              <a:rPr lang="es-ES" sz="3200" b="1" dirty="0" smtClean="0">
                <a:latin typeface="Kristen ITC"/>
                <a:ea typeface="Times New Roman"/>
                <a:cs typeface="Arial"/>
              </a:rPr>
              <a:t>y un tanto </a:t>
            </a:r>
            <a:r>
              <a:rPr lang="es-ES" sz="3200" b="1" dirty="0">
                <a:latin typeface="Kristen ITC"/>
                <a:ea typeface="Times New Roman"/>
                <a:cs typeface="Arial"/>
              </a:rPr>
              <a:t>temerosa</a:t>
            </a:r>
            <a:r>
              <a:rPr lang="es-AR" sz="3200" dirty="0">
                <a:latin typeface="Calibri"/>
                <a:ea typeface="Times New Roman"/>
                <a:cs typeface="Times New Roman"/>
              </a:rPr>
              <a:t> </a:t>
            </a:r>
            <a:r>
              <a:rPr lang="es-ES" sz="3200" b="1" dirty="0" smtClean="0">
                <a:latin typeface="Kristen ITC"/>
                <a:ea typeface="Times New Roman"/>
                <a:cs typeface="Arial"/>
              </a:rPr>
              <a:t>.</a:t>
            </a: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3200" b="1" dirty="0" smtClean="0">
                <a:latin typeface="Kristen ITC"/>
                <a:ea typeface="Times New Roman"/>
                <a:cs typeface="Arial"/>
              </a:rPr>
              <a:t>Y</a:t>
            </a: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3200" b="1" dirty="0" smtClean="0">
                <a:latin typeface="Kristen ITC"/>
                <a:ea typeface="Times New Roman"/>
                <a:cs typeface="Arial"/>
              </a:rPr>
              <a:t>Al final…</a:t>
            </a: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s-AR" sz="32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latin typeface="Kristen ITC"/>
                <a:ea typeface="Times New Roman"/>
                <a:cs typeface="Arial"/>
              </a:rPr>
              <a:t>Me voy de mi experiencia con lo que buscaba, con seguridad, y con muchas ganas ante la vida, principalmente descubrí el gran amor de Dios para mí.</a:t>
            </a:r>
            <a:endParaRPr lang="es-AR" sz="3200" dirty="0">
              <a:latin typeface="Calibri"/>
              <a:ea typeface="Times New Roman"/>
              <a:cs typeface="Times New Roman"/>
            </a:endParaRPr>
          </a:p>
          <a:p>
            <a:pPr marL="68580" indent="0" algn="ctr">
              <a:buNone/>
            </a:pPr>
            <a:endParaRPr lang="es-A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461">
        <p14:prism isContent="1" isInverted="1"/>
      </p:transition>
    </mc:Choice>
    <mc:Fallback xmlns="">
      <p:transition spd="slow" advTm="12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6632"/>
            <a:ext cx="7772400" cy="1008112"/>
          </a:xfrm>
        </p:spPr>
        <p:txBody>
          <a:bodyPr/>
          <a:lstStyle/>
          <a:p>
            <a:pPr marL="68580" indent="0" algn="ctr">
              <a:buNone/>
            </a:pPr>
            <a:r>
              <a:rPr lang="es-ES" b="1" dirty="0" smtClean="0">
                <a:solidFill>
                  <a:srgbClr val="00B0F0"/>
                </a:solidFill>
              </a:rPr>
              <a:t>Todo ocurre al tiempo en que le corresponde…</a:t>
            </a:r>
          </a:p>
          <a:p>
            <a:pPr marL="68580" indent="0" algn="ctr">
              <a:buNone/>
            </a:pP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Administrador\Desktop\experiencia paz\IMG_20161004_171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dor\Desktop\experiencia paz\Imagen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dor\Desktop\experiencia paz\20161114_144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874" y="4449806"/>
            <a:ext cx="2405808" cy="18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dor\Desktop\experiencia paz\Imagen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414908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istrador\Desktop\experiencia paz\IMG_20160909_1845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0701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4">
        <p14:ferris dir="l"/>
      </p:transition>
    </mc:Choice>
    <mc:Fallback xmlns="">
      <p:transition spd="slow" advTm="9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645440"/>
          </a:xfrm>
        </p:spPr>
        <p:txBody>
          <a:bodyPr/>
          <a:lstStyle/>
          <a:p>
            <a:pPr marL="68580" indent="0" algn="ctr">
              <a:buNone/>
            </a:pPr>
            <a:r>
              <a:rPr lang="es-ES" dirty="0" smtClean="0"/>
              <a:t>Mi verdadera vocación recién comienza a caminar, podrá haber dificultad, pero de la mano de Jesús, me será mas fácil el andar.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530120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hermanas MIC</a:t>
            </a:r>
            <a:endParaRPr lang="es-AR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8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3">
        <p:split orient="vert"/>
      </p:transition>
    </mc:Choice>
    <mc:Fallback xmlns="">
      <p:transition spd="slow" advTm="64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Y es que Él siempre estuvo en mi puerta esperando que lo dejara entrar…</a:t>
            </a:r>
            <a:br>
              <a:rPr lang="es-ES" sz="20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endParaRPr lang="es-AR" sz="2000" b="1" spc="1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2735323"/>
            <a:ext cx="2592288" cy="198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Berlin Sans FB"/>
                <a:ea typeface="Times New Roman"/>
                <a:cs typeface="Arial"/>
              </a:rPr>
              <a:t>La vocación es un camino único, diferente, y se va desarrollando poco a poco como cualquier historia humana</a:t>
            </a:r>
            <a:r>
              <a:rPr lang="es-ES" dirty="0">
                <a:latin typeface="Arial"/>
                <a:ea typeface="Times New Roman"/>
                <a:cs typeface="Times New Roman"/>
              </a:rPr>
              <a:t>.</a:t>
            </a:r>
            <a:endParaRPr lang="es-AR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1" name="Picture 3" descr="C:\Users\Administrador\Desktop\experiencia paz\Imagen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2"/>
          <a:stretch/>
        </p:blipFill>
        <p:spPr bwMode="auto">
          <a:xfrm>
            <a:off x="3995936" y="2420888"/>
            <a:ext cx="4480235" cy="2899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572">
        <p14:reveal/>
      </p:transition>
    </mc:Choice>
    <mc:Fallback xmlns="">
      <p:transition spd="slow" advTm="13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332656"/>
            <a:ext cx="7772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2000" dirty="0">
                <a:latin typeface="High Tower Text" pitchFamily="18" charset="0"/>
              </a:rPr>
              <a:t>Mi nombre es Mary Paz Vásquez Cortez, tengo 22 años y soy originaria de Rafael Delgado Veracruz, </a:t>
            </a:r>
            <a:r>
              <a:rPr lang="es-ES" sz="2000" dirty="0" smtClean="0">
                <a:latin typeface="High Tower Text" pitchFamily="18" charset="0"/>
              </a:rPr>
              <a:t>México</a:t>
            </a:r>
          </a:p>
          <a:p>
            <a:pPr marL="68580" indent="0" algn="ctr">
              <a:buNone/>
            </a:pPr>
            <a:endParaRPr lang="es-AR" sz="2000" dirty="0">
              <a:latin typeface="High Tower Text" pitchFamily="18" charset="0"/>
            </a:endParaRPr>
          </a:p>
          <a:p>
            <a:pPr marL="68580" indent="0" algn="ctr">
              <a:buNone/>
            </a:pPr>
            <a:r>
              <a:rPr lang="es-ES" sz="2000" dirty="0">
                <a:latin typeface="High Tower Text" pitchFamily="18" charset="0"/>
              </a:rPr>
              <a:t>Hace ya poco más de un año, recibí acompañamiento de una de las hermanas MIC, que se encuentran en mi comunidad. Ella me acompañó, me orientó, y me dio herramientas que me ayudaron a ir encontrando mi vocación</a:t>
            </a:r>
            <a:r>
              <a:rPr lang="es-ES" sz="2000" dirty="0" smtClean="0">
                <a:latin typeface="High Tower Text" pitchFamily="18" charset="0"/>
              </a:rPr>
              <a:t>.</a:t>
            </a:r>
            <a:endParaRPr lang="es-AR" sz="2000" dirty="0">
              <a:latin typeface="High Tower Text" pitchFamily="18" charset="0"/>
            </a:endParaRPr>
          </a:p>
          <a:p>
            <a:pPr algn="ctr"/>
            <a:endParaRPr lang="es-AR" sz="2000" dirty="0">
              <a:latin typeface="High Tower Text" pitchFamily="18" charset="0"/>
            </a:endParaRPr>
          </a:p>
        </p:txBody>
      </p:sp>
      <p:pic>
        <p:nvPicPr>
          <p:cNvPr id="3074" name="Picture 2" descr="C:\Users\Administrador\Desktop\experiencia paz\Imagen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46" y="3284984"/>
            <a:ext cx="6022245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1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859">
        <p14:honeycomb/>
      </p:transition>
    </mc:Choice>
    <mc:Fallback xmlns="">
      <p:transition spd="slow" advTm="14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476672"/>
            <a:ext cx="3096344" cy="666936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b="1" i="1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Calibri"/>
              </a:rPr>
              <a:t>Experimente el miedo, la inseguridad, el sentirme equivocada, y temía fallar a mi familia. Pero; </a:t>
            </a:r>
            <a:r>
              <a:rPr lang="es-ES" sz="2200" b="1" i="1" u="sng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Calibri"/>
              </a:rPr>
              <a:t>¿Dónde quede YO? </a:t>
            </a:r>
            <a:endParaRPr lang="es-AR" sz="2200" i="1" u="sng" dirty="0">
              <a:solidFill>
                <a:schemeClr val="tx2">
                  <a:lumMod val="90000"/>
                </a:schemeClr>
              </a:solidFill>
              <a:latin typeface="High Tower Text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b="1" i="1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Calibri"/>
              </a:rPr>
              <a:t>Me deje llevar poco a poco por esta experiencia, deje todo durante tres meses</a:t>
            </a:r>
            <a:r>
              <a:rPr lang="es-AR" sz="2200" i="1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Times New Roman"/>
              </a:rPr>
              <a:t> </a:t>
            </a:r>
            <a:r>
              <a:rPr lang="es-AR" sz="2200" b="1" i="1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Calibri"/>
              </a:rPr>
              <a:t>.</a:t>
            </a:r>
            <a:endParaRPr lang="es-AR" sz="2200" i="1" dirty="0">
              <a:solidFill>
                <a:schemeClr val="tx2">
                  <a:lumMod val="90000"/>
                </a:schemeClr>
              </a:solidFill>
              <a:latin typeface="High Tower Text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200" b="1" i="1" dirty="0">
                <a:solidFill>
                  <a:schemeClr val="tx2">
                    <a:lumMod val="90000"/>
                  </a:schemeClr>
                </a:solidFill>
                <a:latin typeface="High Tower Text" pitchFamily="18" charset="0"/>
                <a:ea typeface="Times New Roman"/>
                <a:cs typeface="Calibri"/>
              </a:rPr>
              <a:t>Puedo decir con completa seguridad que desde que deje todo y a todos, pude hallar en el silencio un encuentro con Dios.</a:t>
            </a:r>
            <a:endParaRPr lang="es-AR" sz="2200" i="1" dirty="0">
              <a:solidFill>
                <a:schemeClr val="tx2">
                  <a:lumMod val="90000"/>
                </a:schemeClr>
              </a:solidFill>
              <a:latin typeface="High Tower Text" pitchFamily="18" charset="0"/>
              <a:ea typeface="Times New Roman"/>
              <a:cs typeface="Times New Roman"/>
            </a:endParaRPr>
          </a:p>
          <a:p>
            <a:pPr marL="68580" indent="0">
              <a:buNone/>
            </a:pPr>
            <a:endParaRPr lang="es-AR" i="1" dirty="0">
              <a:solidFill>
                <a:schemeClr val="tx2">
                  <a:lumMod val="9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4" name="3 Imagen" descr="C:\Users\Administrador\Desktop\experiencia paz\IMG_20161114_111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31236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6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646">
        <p14:ripple/>
      </p:transition>
    </mc:Choice>
    <mc:Fallback xmlns="">
      <p:transition spd="slow" advTm="12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6632"/>
            <a:ext cx="7772400" cy="259228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ES" sz="2000" i="1" dirty="0">
                <a:latin typeface="+mj-lt"/>
              </a:rPr>
              <a:t>Pasando Jesús junto al lago de Galilea, </a:t>
            </a:r>
            <a:r>
              <a:rPr lang="es-ES" sz="2000" i="1" dirty="0" smtClean="0">
                <a:latin typeface="+mj-lt"/>
              </a:rPr>
              <a:t>vio </a:t>
            </a:r>
            <a:r>
              <a:rPr lang="es-ES" sz="2000" i="1" dirty="0">
                <a:latin typeface="+mj-lt"/>
              </a:rPr>
              <a:t>a simón y a su hermano Andrés que estaban echando las redes al lago, pues eran pescadores.   Jesús les dijo: Vengan conmigo y los haré pescadores de hombres. Ellos dejaron inmediatamente las redes y lo siguieron.   MC; 1, 16-18</a:t>
            </a:r>
            <a:endParaRPr lang="es-AR" sz="2000" i="1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55776" y="522920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>
                <a:solidFill>
                  <a:schemeClr val="accent4"/>
                </a:solidFill>
              </a:rPr>
              <a:t>Comprendí que lo más importante es que dejara que Jesús entrara en mi corazón, en mi vida, y así de la mano de Él descubriría a lo que estoy llamada… no hay nada que perder, por el contrario, hay mucho que ganar… y así fue.</a:t>
            </a:r>
            <a:endParaRPr lang="es-AR" dirty="0">
              <a:solidFill>
                <a:schemeClr val="accent4"/>
              </a:solidFill>
            </a:endParaRPr>
          </a:p>
          <a:p>
            <a:pPr algn="r"/>
            <a:r>
              <a:rPr lang="es-ES" b="1" i="1" dirty="0"/>
              <a:t> </a:t>
            </a:r>
            <a:endParaRPr lang="es-AR" dirty="0"/>
          </a:p>
        </p:txBody>
      </p:sp>
      <p:pic>
        <p:nvPicPr>
          <p:cNvPr id="4098" name="Picture 2" descr="C:\Users\Administrador\Pictures\mujer y 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8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624">
        <p:dissolve/>
      </p:transition>
    </mc:Choice>
    <mc:Fallback xmlns="">
      <p:transition spd="slow" advTm="2362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640"/>
            <a:ext cx="7772400" cy="2088232"/>
          </a:xfrm>
        </p:spPr>
        <p:txBody>
          <a:bodyPr/>
          <a:lstStyle/>
          <a:p>
            <a:pPr marL="68580" indent="0" algn="ctr">
              <a:buNone/>
            </a:pP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Doy gracias a Dios por tan bellos meses, la gente me recibió de maravilla y me hicieron parte de ellos. Ahora tengo nuevos amigos, nueva familia, y fue Jesús mismo que se manifestó a través de ellos, con el amor que me brindaron.</a:t>
            </a:r>
            <a:endParaRPr lang="es-AR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 marL="68580" indent="0">
              <a:buNone/>
            </a:pPr>
            <a:endParaRPr lang="es-AR" dirty="0"/>
          </a:p>
        </p:txBody>
      </p:sp>
      <p:pic>
        <p:nvPicPr>
          <p:cNvPr id="5123" name="Picture 3" descr="C:\Users\Administrador\Desktop\experiencia paz\imagen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5"/>
            <a:ext cx="4655840" cy="261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35">
        <p14:prism isInverted="1"/>
      </p:transition>
    </mc:Choice>
    <mc:Fallback xmlns="">
      <p:transition spd="slow" advTm="13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dor\Desktop\experiencia paz\Imagen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5647" flipV="1">
            <a:off x="1407559" y="3772029"/>
            <a:ext cx="3974652" cy="2233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dor\Desktop\experiencia paz\imagen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104456" cy="230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dor\Desktop\experiencia paz\IMG_20161003_1356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/>
          <a:stretch/>
        </p:blipFill>
        <p:spPr bwMode="auto">
          <a:xfrm>
            <a:off x="5724128" y="1557973"/>
            <a:ext cx="2520280" cy="280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696">
        <p14:vortex dir="r"/>
      </p:transition>
    </mc:Choice>
    <mc:Fallback xmlns="">
      <p:transition spd="slow" advTm="7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332656"/>
            <a:ext cx="7772400" cy="4572000"/>
          </a:xfrm>
        </p:spPr>
        <p:txBody>
          <a:bodyPr>
            <a:noAutofit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400" b="1" i="1" dirty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ea typeface="Times New Roman"/>
                <a:cs typeface="Aparajita" pitchFamily="34" charset="0"/>
              </a:rPr>
              <a:t>Aprendí que no hay edad para recibir el llamado a descubrir tu vocación, </a:t>
            </a:r>
            <a:r>
              <a:rPr lang="es-ES" sz="2400" b="1" i="1" u="sng" dirty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ea typeface="Times New Roman"/>
                <a:cs typeface="Aparajita" pitchFamily="34" charset="0"/>
              </a:rPr>
              <a:t>y extendería  la invitación a todas aquellas adolescentes y jóvenes, que no se queden con la duda, atrévanse a dar el paso</a:t>
            </a:r>
            <a:r>
              <a:rPr lang="es-ES" sz="2400" b="1" i="1" u="sng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ea typeface="Times New Roman"/>
                <a:cs typeface="Aparajita" pitchFamily="34" charset="0"/>
              </a:rPr>
              <a:t>.!!!</a:t>
            </a: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s-AR" sz="2400" dirty="0">
              <a:solidFill>
                <a:schemeClr val="tx2">
                  <a:lumMod val="75000"/>
                </a:schemeClr>
              </a:solidFill>
              <a:latin typeface="Aparajita" pitchFamily="34" charset="0"/>
              <a:ea typeface="Times New Roman"/>
              <a:cs typeface="Aparajita" pitchFamily="34" charset="0"/>
            </a:endParaRP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400" b="1" i="1" dirty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ea typeface="Times New Roman"/>
                <a:cs typeface="Aparajita" pitchFamily="34" charset="0"/>
              </a:rPr>
              <a:t>El acompañamiento y la experiencia no son algo que comprometen a la persona a ser ¡Ya religiosa!, las hermanas MIC brindan cariño, paciencia, amistad, y cercanía, y no dejan de acompañarte mientras una busca para qué esta llamada en la vida. Lo importante es que seamos felices y descubramos desde donde puedo aportar en la sociedad, mi familia, etc. Cuando una descubre su felicidad, descubre también a Jesús.</a:t>
            </a:r>
            <a:endParaRPr lang="es-AR" sz="2400" dirty="0">
              <a:solidFill>
                <a:schemeClr val="tx2">
                  <a:lumMod val="75000"/>
                </a:schemeClr>
              </a:solidFill>
              <a:latin typeface="Aparajita" pitchFamily="34" charset="0"/>
              <a:ea typeface="Times New Roman"/>
              <a:cs typeface="Aparajita" pitchFamily="34" charset="0"/>
            </a:endParaRPr>
          </a:p>
          <a:p>
            <a:pPr marL="68580" indent="0" algn="just">
              <a:buNone/>
            </a:pPr>
            <a:endParaRPr lang="es-AR" sz="2400" dirty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1331640" y="213285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strella de 5 puntas"/>
          <p:cNvSpPr/>
          <p:nvPr/>
        </p:nvSpPr>
        <p:spPr>
          <a:xfrm>
            <a:off x="2051720" y="5589240"/>
            <a:ext cx="576064" cy="6983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strella de 5 puntas"/>
          <p:cNvSpPr/>
          <p:nvPr/>
        </p:nvSpPr>
        <p:spPr>
          <a:xfrm>
            <a:off x="7524328" y="1844824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499992" y="170080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strella de 5 puntas"/>
          <p:cNvSpPr/>
          <p:nvPr/>
        </p:nvSpPr>
        <p:spPr>
          <a:xfrm>
            <a:off x="7092280" y="5661248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7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6">
        <p14:ferris dir="l"/>
      </p:transition>
    </mc:Choice>
    <mc:Fallback xmlns="">
      <p:transition spd="slow" advTm="24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dor\Desktop\experiencia paz\imagen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772400" cy="436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33265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latin typeface="Gabriola" pitchFamily="82" charset="0"/>
              </a:rPr>
              <a:t>Las Hermanas </a:t>
            </a:r>
            <a:r>
              <a:rPr lang="es-ES" sz="2800" i="1" dirty="0" err="1" smtClean="0">
                <a:latin typeface="Gabriola" pitchFamily="82" charset="0"/>
              </a:rPr>
              <a:t>Yarelis</a:t>
            </a:r>
            <a:r>
              <a:rPr lang="es-ES" sz="2800" i="1" dirty="0" smtClean="0">
                <a:latin typeface="Gabriola" pitchFamily="82" charset="0"/>
              </a:rPr>
              <a:t> e Ignacia, fueron de gran ayuda para mí, además de que se convirtieron en grandes amigas.  </a:t>
            </a:r>
            <a:endParaRPr lang="es-AR" sz="2800" i="1" dirty="0">
              <a:latin typeface="Gabriola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5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16">
        <p14:gallery dir="l"/>
      </p:transition>
    </mc:Choice>
    <mc:Fallback xmlns="">
      <p:transition spd="slow" advTm="9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9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1.1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8|1.8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140</TotalTime>
  <Words>570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7" baseType="lpstr">
      <vt:lpstr>Aparajita</vt:lpstr>
      <vt:lpstr>Berlin Sans FB</vt:lpstr>
      <vt:lpstr>High Tower Text</vt:lpstr>
      <vt:lpstr>Arial</vt:lpstr>
      <vt:lpstr>Calibri</vt:lpstr>
      <vt:lpstr>Comic Sans MS</vt:lpstr>
      <vt:lpstr>Consolas</vt:lpstr>
      <vt:lpstr>Corbel</vt:lpstr>
      <vt:lpstr>Gabriola</vt:lpstr>
      <vt:lpstr>Kristen ITC</vt:lpstr>
      <vt:lpstr>Times New Roman</vt:lpstr>
      <vt:lpstr>Wingdings</vt:lpstr>
      <vt:lpstr>Wingdings 2</vt:lpstr>
      <vt:lpstr>Wingdings 3</vt:lpstr>
      <vt:lpstr>Metro</vt:lpstr>
      <vt:lpstr> EXPERIENCIA VOCACIONAL </vt:lpstr>
      <vt:lpstr>Y es que Él siempre estuvo en mi puerta esperando que lo dejara entrar…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Pasitos con DIOS</dc:title>
  <dc:creator>Usuario de Windows</dc:creator>
  <cp:lastModifiedBy>Mercè Montells Tubau</cp:lastModifiedBy>
  <cp:revision>17</cp:revision>
  <dcterms:created xsi:type="dcterms:W3CDTF">2016-11-19T15:34:48Z</dcterms:created>
  <dcterms:modified xsi:type="dcterms:W3CDTF">2016-11-24T19:42:27Z</dcterms:modified>
</cp:coreProperties>
</file>