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69EA6F-19B2-4CBD-8F4D-8F17592768B0}" type="datetimeFigureOut">
              <a:rPr lang="es-ES" smtClean="0"/>
              <a:pPr/>
              <a:t>22/05/2014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6D3E99-48D3-4D92-B564-A2F4047004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260648"/>
            <a:ext cx="6336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 reunieron las animadoras de las</a:t>
            </a:r>
          </a:p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Comunidades de África</a:t>
            </a:r>
          </a:p>
          <a:p>
            <a:endParaRPr lang="es-ES" sz="2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en torno a la Virgen y les </a:t>
            </a:r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acompaña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la    hermana Josefina Sarratea.</a:t>
            </a:r>
          </a:p>
          <a:p>
            <a:endParaRPr lang="es-ES" sz="2400" dirty="0">
              <a:latin typeface="Aharoni" pitchFamily="2" charset="-79"/>
              <a:cs typeface="Aharoni" pitchFamily="2" charset="-79"/>
            </a:endParaRPr>
          </a:p>
          <a:p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Mision Católica-\Desktop\Nueva carpeta\IMG_7145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2339752" y="3429000"/>
            <a:ext cx="4632039" cy="30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764704"/>
            <a:ext cx="78488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Queremos seguir haciendo lo que El nos diga sirviendo con humildad, sencillez y todo lo que somos porque la vida es encontrarnos.</a:t>
            </a:r>
          </a:p>
          <a:p>
            <a:pPr algn="just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C:\Users\Mision Católica-\Desktop\Nueva carpeta\IMG_7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60851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764705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Se nos recuerda a través de modelos  de  liderazgo que el servicio debe ser  participativo. La animadora acompaña y motiva a las hermanas  de la Comunidad.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2996952"/>
            <a:ext cx="7488832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sz="2000" b="1" dirty="0" smtClean="0"/>
              <a:t>Matiza Josefina que tenemos que ser casa-hogar donde cada una encuentre su lugar, desarrollando las capacidades personales y así Caminar como fam</a:t>
            </a:r>
            <a:r>
              <a:rPr lang="es-ES" b="1" dirty="0" smtClean="0"/>
              <a:t>ilia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3 Imagen" descr="C:\Users\Mision Católica-\Desktop\Nueva carpeta\IMG_7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234408" cy="2924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766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Somos conscientes que en este servicio hay momentos de  crisis, desafíos, pero el dejarnos acompañar por el Maestro y comunicar lo que  vivimos nos ayudar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á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a vivir con autenticidad la Mística Congregacional.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10 Imagen" descr="C:\Users\Mision Católica-\Desktop\Nueva carpeta\IMG_7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160240" cy="1654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C:\Users\Mision Católica-\Desktop\Nueva carpeta\IMG_7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167933" cy="1626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Mision Católica-\Desktop\Nueva carpeta\IMG_7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5"/>
            <a:ext cx="208823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Mision Católica-\Desktop\Nueva carpeta\IMG_71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194421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C:\Users\Mision Católica-\Desktop\Nueva carpeta\IMG_716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229200"/>
            <a:ext cx="1875228" cy="1190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C:\Users\Mision Católica-\Desktop\Nueva carpeta\IMG_716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284984"/>
            <a:ext cx="2232248" cy="1535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C:\Users\Mision Católica-\Desktop\Nueva carpeta\IMG_717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157192"/>
            <a:ext cx="1561801" cy="1171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C:\Users\Mision Católica-\Desktop\Nueva carpeta\IMG_716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085184"/>
            <a:ext cx="1676079" cy="125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C:\Users\Mision Católica-\Desktop\Nueva carpeta\IMG_717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5229200"/>
            <a:ext cx="1472919" cy="110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io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3140968"/>
            <a:ext cx="1512168" cy="215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19 CuadroTexto"/>
          <p:cNvSpPr txBox="1"/>
          <p:nvPr/>
        </p:nvSpPr>
        <p:spPr>
          <a:xfrm>
            <a:off x="971600" y="29969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Catherine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07904" y="278092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Mª Lourdes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876256" y="292494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Rosa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Mª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3568" y="443711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Josephine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16216" y="450912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Paulina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1560" y="609329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Celestina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915816" y="60932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Claire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932040" y="602128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Paciencia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020272" y="623731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Manuela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764704"/>
            <a:ext cx="74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  Finalizamos el encuentro con el corazón agradecido al Señor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  y la Congregación por esta oportunidad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4437112"/>
            <a:ext cx="1584176" cy="50231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5229200"/>
            <a:ext cx="2088232" cy="45121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7864" y="5301208"/>
            <a:ext cx="1296144" cy="379204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Akeva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5805264"/>
            <a:ext cx="1224136" cy="43030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s-E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s-E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s-E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5805264"/>
            <a:ext cx="1036750" cy="3792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Merci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4581128"/>
            <a:ext cx="1512168" cy="368751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3200" b="1" dirty="0" err="1" smtClean="0">
                <a:ln/>
                <a:solidFill>
                  <a:schemeClr val="accent3"/>
                </a:solidFill>
              </a:rPr>
              <a:t>Potohó</a:t>
            </a:r>
            <a:endParaRPr lang="es-ES" sz="32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4128" y="4941168"/>
            <a:ext cx="2170074" cy="451212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Abuy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ngang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Mision Católica-\Desktop\Nueva carpeta\DSCN1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53310" cy="216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sion Católica-\Desktop\Nueva carpeta\DSCN1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345599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172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Mirador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Mision Católica-</dc:creator>
  <cp:lastModifiedBy>Mision Católica-</cp:lastModifiedBy>
  <cp:revision>25</cp:revision>
  <dcterms:created xsi:type="dcterms:W3CDTF">2014-05-19T16:41:49Z</dcterms:created>
  <dcterms:modified xsi:type="dcterms:W3CDTF">2014-05-22T08:21:31Z</dcterms:modified>
</cp:coreProperties>
</file>