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7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C2AE-41B2-4900-90DA-2DA258CA22A5}" type="datetimeFigureOut">
              <a:rPr lang="es-ES" smtClean="0"/>
              <a:pPr/>
              <a:t>15/02/2013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C974B-9003-4782-90BD-FDFABED049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PRIMER DOMINGO </a:t>
            </a:r>
            <a:br>
              <a:rPr lang="es-ES" dirty="0" smtClean="0">
                <a:solidFill>
                  <a:srgbClr val="7030A0"/>
                </a:solidFill>
              </a:rPr>
            </a:br>
            <a:r>
              <a:rPr lang="es-ES" dirty="0" smtClean="0">
                <a:solidFill>
                  <a:srgbClr val="7030A0"/>
                </a:solidFill>
              </a:rPr>
              <a:t>de CUARESMA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352928" cy="216024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La Iglesia celebra el Año de la fe. Es una buena perspectiva para adentrarnos en la Cuaresma. La fe empieza cuando personal y comunitariamente reconocemos el don de Dios y lo acogemos.             La fe es camino que conduce al agradecimiento y a la adoración.       Vivir la fe es dejarse llenar por el Espíritu Santo y actuar según sus criterios, como Jesús.</a:t>
            </a:r>
          </a:p>
          <a:p>
            <a:pPr algn="r"/>
            <a:r>
              <a:rPr lang="es-ES" sz="2200" i="1" dirty="0" smtClean="0">
                <a:solidFill>
                  <a:schemeClr val="bg1"/>
                </a:solidFill>
              </a:rPr>
              <a:t>Basado en “La Misa de cada día” Ed. </a:t>
            </a:r>
            <a:r>
              <a:rPr lang="es-ES" sz="2200" i="1" dirty="0" err="1" smtClean="0">
                <a:solidFill>
                  <a:schemeClr val="bg1"/>
                </a:solidFill>
              </a:rPr>
              <a:t>Claret</a:t>
            </a:r>
            <a:endParaRPr lang="es-ES" sz="2200" i="1" dirty="0">
              <a:solidFill>
                <a:schemeClr val="bg1"/>
              </a:solidFill>
            </a:endParaRPr>
          </a:p>
        </p:txBody>
      </p:sp>
      <p:pic>
        <p:nvPicPr>
          <p:cNvPr id="4" name="3 Imagen" descr="DSCN1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988840"/>
            <a:ext cx="3158480" cy="236886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SCN1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1" y="0"/>
            <a:ext cx="9372532" cy="70294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5400600"/>
          </a:xfrm>
        </p:spPr>
        <p:txBody>
          <a:bodyPr>
            <a:noAutofit/>
          </a:bodyPr>
          <a:lstStyle/>
          <a:p>
            <a:pPr algn="l"/>
            <a:r>
              <a:rPr lang="es-ES" sz="2400" b="1" i="1" dirty="0" smtClean="0">
                <a:solidFill>
                  <a:schemeClr val="bg1"/>
                </a:solidFill>
              </a:rPr>
              <a:t>			        </a:t>
            </a:r>
            <a:r>
              <a:rPr lang="es-ES" sz="3200" b="1" i="1" dirty="0" err="1" smtClean="0">
                <a:solidFill>
                  <a:schemeClr val="bg1"/>
                </a:solidFill>
              </a:rPr>
              <a:t>Lc</a:t>
            </a:r>
            <a:r>
              <a:rPr lang="es-ES" sz="3200" b="1" i="1" dirty="0" smtClean="0">
                <a:solidFill>
                  <a:schemeClr val="bg1"/>
                </a:solidFill>
              </a:rPr>
              <a:t> 4, 1 -13</a:t>
            </a:r>
            <a:r>
              <a:rPr lang="es-ES" sz="3200" b="1" dirty="0" smtClean="0">
                <a:solidFill>
                  <a:schemeClr val="bg1"/>
                </a:solidFill>
              </a:rPr>
              <a:t/>
            </a:r>
            <a:br>
              <a:rPr lang="es-ES" sz="3200" b="1" dirty="0" smtClean="0">
                <a:solidFill>
                  <a:schemeClr val="bg1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/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Jesús, lleno del Espíritu, </a:t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			es conducido al desierto, </a:t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					mientras era </a:t>
            </a:r>
            <a:r>
              <a:rPr lang="es-ES" sz="2800" dirty="0">
                <a:solidFill>
                  <a:schemeClr val="bg1"/>
                </a:solidFill>
              </a:rPr>
              <a:t>tentado</a:t>
            </a:r>
            <a:r>
              <a:rPr lang="es-ES" sz="2800" dirty="0" smtClean="0">
                <a:solidFill>
                  <a:schemeClr val="bg1"/>
                </a:solidFill>
              </a:rPr>
              <a:t>…</a:t>
            </a:r>
            <a:r>
              <a:rPr lang="es-ES" sz="2800" i="1" dirty="0" smtClean="0">
                <a:solidFill>
                  <a:schemeClr val="bg1"/>
                </a:solidFill>
              </a:rPr>
              <a:t/>
            </a:r>
            <a:br>
              <a:rPr lang="es-ES" sz="2800" i="1" dirty="0" smtClean="0">
                <a:solidFill>
                  <a:schemeClr val="bg1"/>
                </a:solidFill>
              </a:rPr>
            </a:br>
            <a:r>
              <a:rPr lang="es-ES" sz="2800" i="1" dirty="0" smtClean="0">
                <a:solidFill>
                  <a:schemeClr val="bg1"/>
                </a:solidFill>
              </a:rPr>
              <a:t/>
            </a:r>
            <a:br>
              <a:rPr lang="es-ES" sz="2800" i="1" dirty="0" smtClean="0">
                <a:solidFill>
                  <a:schemeClr val="bg1"/>
                </a:solidFill>
              </a:rPr>
            </a:br>
            <a:r>
              <a:rPr lang="es-ES" sz="2800" i="1" dirty="0" smtClean="0">
                <a:solidFill>
                  <a:schemeClr val="bg1"/>
                </a:solidFill>
              </a:rPr>
              <a:t>- “No sólo de pan vive el hombre”</a:t>
            </a:r>
            <a:br>
              <a:rPr lang="es-ES" sz="2800" i="1" dirty="0" smtClean="0">
                <a:solidFill>
                  <a:schemeClr val="bg1"/>
                </a:solidFill>
              </a:rPr>
            </a:br>
            <a:r>
              <a:rPr lang="es-ES" sz="2800" i="1" dirty="0" smtClean="0">
                <a:solidFill>
                  <a:schemeClr val="bg1"/>
                </a:solidFill>
              </a:rPr>
              <a:t/>
            </a:r>
            <a:br>
              <a:rPr lang="es-ES" sz="2800" i="1" dirty="0" smtClean="0">
                <a:solidFill>
                  <a:schemeClr val="bg1"/>
                </a:solidFill>
              </a:rPr>
            </a:br>
            <a:r>
              <a:rPr lang="es-ES" sz="2800" i="1" dirty="0" smtClean="0">
                <a:solidFill>
                  <a:schemeClr val="bg1"/>
                </a:solidFill>
              </a:rPr>
              <a:t>		     - “Adorarás al Señor tu Dios”</a:t>
            </a:r>
            <a:br>
              <a:rPr lang="es-ES" sz="2800" i="1" dirty="0" smtClean="0">
                <a:solidFill>
                  <a:schemeClr val="bg1"/>
                </a:solidFill>
              </a:rPr>
            </a:br>
            <a:r>
              <a:rPr lang="es-ES" sz="2800" i="1" dirty="0" smtClean="0">
                <a:solidFill>
                  <a:schemeClr val="bg1"/>
                </a:solidFill>
              </a:rPr>
              <a:t/>
            </a:r>
            <a:br>
              <a:rPr lang="es-ES" sz="2800" i="1" dirty="0" smtClean="0">
                <a:solidFill>
                  <a:schemeClr val="bg1"/>
                </a:solidFill>
              </a:rPr>
            </a:br>
            <a:r>
              <a:rPr lang="es-ES" sz="2800" i="1" dirty="0" smtClean="0">
                <a:solidFill>
                  <a:schemeClr val="bg1"/>
                </a:solidFill>
              </a:rPr>
              <a:t>				     - “No tentarás al Señor”</a:t>
            </a:r>
            <a:endParaRPr lang="es-E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SCN2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394774"/>
            <a:ext cx="4540763" cy="340557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445624" cy="626469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¿Cuándo pongo a Dios al servicio de mis intereses? </a:t>
            </a:r>
          </a:p>
          <a:p>
            <a:pPr>
              <a:buNone/>
            </a:pPr>
            <a:r>
              <a:rPr lang="es-ES" dirty="0">
                <a:solidFill>
                  <a:schemeClr val="bg1"/>
                </a:solidFill>
              </a:rPr>
              <a:t>	</a:t>
            </a:r>
            <a:r>
              <a:rPr lang="es-ES" dirty="0" smtClean="0">
                <a:solidFill>
                  <a:schemeClr val="bg1"/>
                </a:solidFill>
              </a:rPr>
              <a:t>(poder, egoísmo, dinero, …)</a:t>
            </a: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r"/>
            <a:r>
              <a:rPr lang="es-ES" b="1" dirty="0" smtClean="0">
                <a:solidFill>
                  <a:srgbClr val="FFFF00"/>
                </a:solidFill>
              </a:rPr>
              <a:t>J</a:t>
            </a:r>
            <a:r>
              <a:rPr lang="es-ES" b="1" dirty="0" smtClean="0">
                <a:solidFill>
                  <a:srgbClr val="00B050"/>
                </a:solidFill>
              </a:rPr>
              <a:t>e</a:t>
            </a:r>
            <a:r>
              <a:rPr lang="es-ES" b="1" dirty="0" smtClean="0">
                <a:solidFill>
                  <a:srgbClr val="FF0000"/>
                </a:solidFill>
              </a:rPr>
              <a:t>s</a:t>
            </a:r>
            <a:r>
              <a:rPr lang="es-ES" b="1" dirty="0" smtClean="0">
                <a:solidFill>
                  <a:srgbClr val="FFC000"/>
                </a:solidFill>
              </a:rPr>
              <a:t>ú</a:t>
            </a:r>
            <a:r>
              <a:rPr lang="es-ES" b="1" dirty="0" smtClean="0">
                <a:solidFill>
                  <a:srgbClr val="00B0F0"/>
                </a:solidFill>
              </a:rPr>
              <a:t>s</a:t>
            </a:r>
            <a:r>
              <a:rPr lang="es-ES" dirty="0" smtClean="0">
                <a:solidFill>
                  <a:schemeClr val="bg1"/>
                </a:solidFill>
              </a:rPr>
              <a:t> nos invita a vivir desde la </a:t>
            </a:r>
            <a:r>
              <a:rPr lang="es-ES" dirty="0" smtClean="0">
                <a:solidFill>
                  <a:srgbClr val="FF0000"/>
                </a:solidFill>
              </a:rPr>
              <a:t>solidaridad</a:t>
            </a:r>
            <a:r>
              <a:rPr lang="es-ES" dirty="0" smtClean="0">
                <a:solidFill>
                  <a:schemeClr val="bg1"/>
                </a:solidFill>
              </a:rPr>
              <a:t>, el </a:t>
            </a:r>
            <a:r>
              <a:rPr lang="es-ES" dirty="0" smtClean="0">
                <a:solidFill>
                  <a:srgbClr val="0070C0"/>
                </a:solidFill>
              </a:rPr>
              <a:t>servicio</a:t>
            </a:r>
            <a:r>
              <a:rPr lang="es-ES" dirty="0" smtClean="0">
                <a:solidFill>
                  <a:schemeClr val="bg1"/>
                </a:solidFill>
              </a:rPr>
              <a:t>, el </a:t>
            </a:r>
            <a:r>
              <a:rPr lang="es-ES" dirty="0" smtClean="0">
                <a:solidFill>
                  <a:srgbClr val="00B050"/>
                </a:solidFill>
              </a:rPr>
              <a:t>compartir</a:t>
            </a:r>
            <a:r>
              <a:rPr lang="es-ES" dirty="0" smtClean="0">
                <a:solidFill>
                  <a:schemeClr val="bg1"/>
                </a:solidFill>
              </a:rPr>
              <a:t> y el </a:t>
            </a:r>
            <a:r>
              <a:rPr lang="es-ES" dirty="0" smtClean="0">
                <a:solidFill>
                  <a:srgbClr val="FFFF00"/>
                </a:solidFill>
              </a:rPr>
              <a:t>compromiso</a:t>
            </a:r>
            <a:r>
              <a:rPr lang="es-ES" dirty="0" smtClean="0">
                <a:solidFill>
                  <a:schemeClr val="bg1"/>
                </a:solidFill>
              </a:rPr>
              <a:t> para </a:t>
            </a:r>
            <a:r>
              <a:rPr lang="es-ES" b="1" dirty="0" smtClean="0">
                <a:solidFill>
                  <a:srgbClr val="FF0000"/>
                </a:solidFill>
              </a:rPr>
              <a:t>t</a:t>
            </a:r>
            <a:r>
              <a:rPr lang="es-ES" b="1" dirty="0" smtClean="0">
                <a:solidFill>
                  <a:srgbClr val="00B0F0"/>
                </a:solidFill>
              </a:rPr>
              <a:t>r</a:t>
            </a:r>
            <a:r>
              <a:rPr lang="es-ES" b="1" dirty="0" smtClean="0">
                <a:solidFill>
                  <a:srgbClr val="FFFF00"/>
                </a:solidFill>
              </a:rPr>
              <a:t>a</a:t>
            </a:r>
            <a:r>
              <a:rPr lang="es-ES" b="1" dirty="0" smtClean="0">
                <a:solidFill>
                  <a:srgbClr val="7030A0"/>
                </a:solidFill>
              </a:rPr>
              <a:t>n</a:t>
            </a:r>
            <a:r>
              <a:rPr lang="es-ES" b="1" dirty="0" smtClean="0">
                <a:solidFill>
                  <a:srgbClr val="00B050"/>
                </a:solidFill>
              </a:rPr>
              <a:t>s</a:t>
            </a:r>
            <a:r>
              <a:rPr lang="es-ES" b="1" dirty="0" smtClean="0">
                <a:solidFill>
                  <a:srgbClr val="FFC000"/>
                </a:solidFill>
              </a:rPr>
              <a:t>f</a:t>
            </a:r>
            <a:r>
              <a:rPr lang="es-ES" b="1" dirty="0" smtClean="0">
                <a:solidFill>
                  <a:srgbClr val="0070C0"/>
                </a:solidFill>
              </a:rPr>
              <a:t>o</a:t>
            </a:r>
            <a:r>
              <a:rPr lang="es-ES" b="1" dirty="0" smtClean="0">
                <a:solidFill>
                  <a:srgbClr val="FF0000"/>
                </a:solidFill>
              </a:rPr>
              <a:t>r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s-ES" dirty="0" smtClean="0">
                <a:solidFill>
                  <a:schemeClr val="bg1"/>
                </a:solidFill>
              </a:rPr>
              <a:t> nuestro mundo. </a:t>
            </a:r>
          </a:p>
          <a:p>
            <a:pPr algn="r">
              <a:buNone/>
            </a:pPr>
            <a:r>
              <a:rPr lang="es-ES" dirty="0" smtClean="0">
                <a:solidFill>
                  <a:schemeClr val="bg1"/>
                </a:solidFill>
              </a:rPr>
              <a:t>¿Cómo lo concreto en mi vida?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7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DSCN0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188641"/>
            <a:ext cx="8568952" cy="6669360"/>
          </a:xfrm>
          <a:prstGeom prst="rect">
            <a:avLst/>
          </a:prstGeom>
          <a:solidFill>
            <a:schemeClr val="accent1">
              <a:lumMod val="60000"/>
              <a:lumOff val="40000"/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b="1" dirty="0" smtClean="0"/>
              <a:t>En la tentación de </a:t>
            </a:r>
            <a:r>
              <a:rPr lang="es-ES" b="1" dirty="0" smtClean="0">
                <a:solidFill>
                  <a:srgbClr val="7030A0"/>
                </a:solidFill>
              </a:rPr>
              <a:t>autosuficiencia</a:t>
            </a:r>
            <a:r>
              <a:rPr lang="es-ES" b="1" dirty="0" smtClean="0"/>
              <a:t>: </a:t>
            </a:r>
          </a:p>
          <a:p>
            <a:pPr algn="r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no me dejes caer, Señor.</a:t>
            </a:r>
          </a:p>
          <a:p>
            <a:pPr>
              <a:buNone/>
            </a:pPr>
            <a:r>
              <a:rPr lang="es-ES" b="1" dirty="0" smtClean="0"/>
              <a:t>En la tentación de </a:t>
            </a:r>
            <a:r>
              <a:rPr lang="es-ES" b="1" dirty="0" smtClean="0">
                <a:solidFill>
                  <a:srgbClr val="7030A0"/>
                </a:solidFill>
              </a:rPr>
              <a:t>no querer ver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smtClean="0"/>
              <a:t>dónde estás: </a:t>
            </a:r>
          </a:p>
          <a:p>
            <a:pPr algn="r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no me dejes caer, Señor.</a:t>
            </a:r>
          </a:p>
          <a:p>
            <a:pPr>
              <a:buNone/>
            </a:pPr>
            <a:r>
              <a:rPr lang="es-ES" b="1" dirty="0" smtClean="0"/>
              <a:t>En la tentación de </a:t>
            </a:r>
            <a:r>
              <a:rPr lang="es-ES" b="1" dirty="0" smtClean="0">
                <a:solidFill>
                  <a:srgbClr val="7030A0"/>
                </a:solidFill>
              </a:rPr>
              <a:t>olvidarnos de los pobres</a:t>
            </a:r>
            <a:r>
              <a:rPr lang="es-ES" b="1" dirty="0" smtClean="0"/>
              <a:t>: </a:t>
            </a:r>
          </a:p>
          <a:p>
            <a:pPr algn="r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no me dejes caer, Señor.</a:t>
            </a:r>
          </a:p>
          <a:p>
            <a:pPr>
              <a:buNone/>
            </a:pPr>
            <a:r>
              <a:rPr lang="es-ES" b="1" dirty="0" smtClean="0"/>
              <a:t>En la tentación de tener y </a:t>
            </a:r>
            <a:r>
              <a:rPr lang="es-ES" b="1" dirty="0" smtClean="0">
                <a:solidFill>
                  <a:srgbClr val="7030A0"/>
                </a:solidFill>
              </a:rPr>
              <a:t>tener todo</a:t>
            </a:r>
            <a:r>
              <a:rPr lang="es-ES" b="1" dirty="0" smtClean="0"/>
              <a:t>: </a:t>
            </a:r>
          </a:p>
          <a:p>
            <a:pPr algn="r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no me dejes caer, Señor.</a:t>
            </a:r>
          </a:p>
          <a:p>
            <a:pPr>
              <a:buNone/>
            </a:pPr>
            <a:r>
              <a:rPr lang="es-ES" b="1" dirty="0" smtClean="0"/>
              <a:t>En la tentación de </a:t>
            </a:r>
            <a:r>
              <a:rPr lang="es-ES" b="1" dirty="0" smtClean="0">
                <a:solidFill>
                  <a:srgbClr val="7030A0"/>
                </a:solidFill>
              </a:rPr>
              <a:t>consumir</a:t>
            </a:r>
            <a:r>
              <a:rPr lang="es-ES" b="1" dirty="0" smtClean="0"/>
              <a:t> todo lo que nos ofrecen: </a:t>
            </a:r>
          </a:p>
          <a:p>
            <a:pPr algn="r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no me dejes caer, Señor.</a:t>
            </a:r>
          </a:p>
          <a:p>
            <a:pPr>
              <a:buNone/>
            </a:pPr>
            <a:r>
              <a:rPr lang="es-ES" b="1" dirty="0" smtClean="0"/>
              <a:t>En la tentación de </a:t>
            </a:r>
            <a:r>
              <a:rPr lang="es-ES" b="1" dirty="0" smtClean="0">
                <a:solidFill>
                  <a:srgbClr val="7030A0"/>
                </a:solidFill>
              </a:rPr>
              <a:t>creernos </a:t>
            </a:r>
            <a:r>
              <a:rPr lang="es-ES" b="1" dirty="0" err="1" smtClean="0">
                <a:solidFill>
                  <a:srgbClr val="7030A0"/>
                </a:solidFill>
              </a:rPr>
              <a:t>l@s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únic@s</a:t>
            </a:r>
            <a:r>
              <a:rPr lang="es-ES" b="1" dirty="0" smtClean="0">
                <a:solidFill>
                  <a:srgbClr val="7030A0"/>
                </a:solidFill>
              </a:rPr>
              <a:t> y </a:t>
            </a:r>
            <a:r>
              <a:rPr lang="es-ES" b="1" dirty="0" err="1" smtClean="0">
                <a:solidFill>
                  <a:srgbClr val="7030A0"/>
                </a:solidFill>
              </a:rPr>
              <a:t>l@s</a:t>
            </a:r>
            <a:r>
              <a:rPr lang="es-ES" b="1" dirty="0" smtClean="0">
                <a:solidFill>
                  <a:srgbClr val="7030A0"/>
                </a:solidFill>
              </a:rPr>
              <a:t> mejores</a:t>
            </a:r>
            <a:r>
              <a:rPr lang="es-ES" b="1" dirty="0" smtClean="0"/>
              <a:t>: </a:t>
            </a:r>
          </a:p>
          <a:p>
            <a:pPr algn="r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no me dejes caer, Señor.</a:t>
            </a:r>
          </a:p>
          <a:p>
            <a:pPr>
              <a:buNone/>
            </a:pPr>
            <a:r>
              <a:rPr lang="es-ES" b="1" dirty="0" smtClean="0"/>
              <a:t>En la tentación de alimentarme sólo del </a:t>
            </a:r>
            <a:r>
              <a:rPr lang="es-ES" b="1" dirty="0" smtClean="0">
                <a:solidFill>
                  <a:srgbClr val="7030A0"/>
                </a:solidFill>
              </a:rPr>
              <a:t>pan material</a:t>
            </a:r>
            <a:r>
              <a:rPr lang="es-ES" b="1" dirty="0" smtClean="0"/>
              <a:t>: </a:t>
            </a:r>
          </a:p>
          <a:p>
            <a:pPr algn="r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no me dejes caer, Señor.</a:t>
            </a:r>
          </a:p>
          <a:p>
            <a:pPr>
              <a:buNone/>
            </a:pPr>
            <a:r>
              <a:rPr lang="es-ES" b="1" dirty="0" smtClean="0"/>
              <a:t>En la tentación de </a:t>
            </a:r>
            <a:r>
              <a:rPr lang="es-ES" b="1" dirty="0" smtClean="0">
                <a:solidFill>
                  <a:srgbClr val="7030A0"/>
                </a:solidFill>
              </a:rPr>
              <a:t>confiar sólo en </a:t>
            </a:r>
            <a:r>
              <a:rPr lang="es-ES" b="1" dirty="0" err="1" smtClean="0">
                <a:solidFill>
                  <a:srgbClr val="7030A0"/>
                </a:solidFill>
              </a:rPr>
              <a:t>nosotr@s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smtClean="0"/>
              <a:t>y no en ti: </a:t>
            </a:r>
          </a:p>
          <a:p>
            <a:pPr algn="r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no me dejes caer, Señor.</a:t>
            </a:r>
          </a:p>
          <a:p>
            <a:pPr>
              <a:buNone/>
            </a:pPr>
            <a:r>
              <a:rPr lang="es-ES" b="1" dirty="0" smtClean="0"/>
              <a:t>En la tentación de </a:t>
            </a:r>
            <a:r>
              <a:rPr lang="es-ES" b="1" dirty="0" smtClean="0">
                <a:solidFill>
                  <a:srgbClr val="36174D"/>
                </a:solidFill>
              </a:rPr>
              <a:t>vivir en lo superficial</a:t>
            </a:r>
            <a:r>
              <a:rPr lang="es-ES" b="1" dirty="0" smtClean="0"/>
              <a:t>: </a:t>
            </a:r>
          </a:p>
          <a:p>
            <a:pPr algn="r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no me dejes caer, Señor.</a:t>
            </a:r>
          </a:p>
          <a:p>
            <a:pPr>
              <a:buNone/>
            </a:pPr>
            <a:r>
              <a:rPr lang="es-ES" b="1" dirty="0" smtClean="0"/>
              <a:t>En la tentación de </a:t>
            </a:r>
            <a:r>
              <a:rPr lang="es-ES" b="1" dirty="0" smtClean="0">
                <a:solidFill>
                  <a:srgbClr val="36174D"/>
                </a:solidFill>
              </a:rPr>
              <a:t>hacernos falsas imágenes tuyas</a:t>
            </a:r>
            <a:r>
              <a:rPr lang="es-ES" b="1" dirty="0" smtClean="0"/>
              <a:t>: </a:t>
            </a:r>
          </a:p>
          <a:p>
            <a:pPr algn="r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no me dejes caer, Señor.</a:t>
            </a:r>
          </a:p>
          <a:p>
            <a:pPr>
              <a:buNone/>
            </a:pPr>
            <a:r>
              <a:rPr lang="es-ES" b="1" dirty="0" smtClean="0"/>
              <a:t>En la tentación </a:t>
            </a:r>
            <a:r>
              <a:rPr lang="es-ES" b="1" dirty="0" smtClean="0">
                <a:solidFill>
                  <a:srgbClr val="36174D"/>
                </a:solidFill>
              </a:rPr>
              <a:t>de evitar el encuentro contigo</a:t>
            </a:r>
            <a:r>
              <a:rPr lang="es-ES" b="1" dirty="0" smtClean="0"/>
              <a:t>: </a:t>
            </a:r>
          </a:p>
          <a:p>
            <a:pPr algn="r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no me dejes caer, Señor.</a:t>
            </a:r>
          </a:p>
          <a:p>
            <a:pPr>
              <a:buNone/>
            </a:pPr>
            <a:r>
              <a:rPr lang="es-ES" sz="1050" b="1" dirty="0" smtClean="0"/>
              <a:t> </a:t>
            </a:r>
            <a:r>
              <a:rPr lang="es-ES" sz="1600" b="1" dirty="0" smtClean="0"/>
              <a:t> </a:t>
            </a:r>
            <a:r>
              <a:rPr lang="es-ES" sz="1600" b="1" i="1" dirty="0" err="1" smtClean="0">
                <a:solidFill>
                  <a:schemeClr val="bg1"/>
                </a:solidFill>
              </a:rPr>
              <a:t>Helder</a:t>
            </a:r>
            <a:r>
              <a:rPr lang="es-ES" sz="1600" b="1" i="1" dirty="0" smtClean="0">
                <a:solidFill>
                  <a:schemeClr val="bg1"/>
                </a:solidFill>
              </a:rPr>
              <a:t> </a:t>
            </a:r>
            <a:r>
              <a:rPr lang="ca-ES" sz="1600" b="1" i="1" dirty="0" smtClean="0">
                <a:solidFill>
                  <a:schemeClr val="bg1"/>
                </a:solidFill>
              </a:rPr>
              <a:t>Cámara</a:t>
            </a:r>
            <a:endParaRPr lang="es-ES" sz="1600" b="1" i="1" dirty="0" smtClean="0">
              <a:solidFill>
                <a:schemeClr val="bg1"/>
              </a:solidFill>
            </a:endParaRPr>
          </a:p>
          <a:p>
            <a:endParaRPr lang="es-ES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9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3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9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4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99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79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3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9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32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91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25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84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607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8660"/>
                            </p:stCondLst>
                            <p:childTnLst>
                              <p:par>
                                <p:cTn id="1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301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600"/>
                            </p:stCondLst>
                            <p:childTnLst>
                              <p:par>
                                <p:cTn id="1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720"/>
                            </p:stCondLst>
                            <p:childTnLst>
                              <p:par>
                                <p:cTn id="1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3310"/>
                            </p:stCondLst>
                            <p:childTnLst>
                              <p:par>
                                <p:cTn id="1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8100"/>
                            </p:stCondLst>
                            <p:childTnLst>
                              <p:par>
                                <p:cTn id="1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690"/>
                            </p:stCondLst>
                            <p:childTnLst>
                              <p:par>
                                <p:cTn id="1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275</Words>
  <Application>Microsoft Office PowerPoint</Application>
  <PresentationFormat>Presentación en pantalla (4:3)</PresentationFormat>
  <Paragraphs>39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PRIMER DOMINGO  de CUARESMA</vt:lpstr>
      <vt:lpstr>           Lc 4, 1 -13  Jesús, lleno del Espíritu,     es conducido al desierto,       mientras era tentado…  - “No sólo de pan vive el hombre”         - “Adorarás al Señor tu Dios”           - “No tentarás al Señor”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DOMINGO de CUARESMA</dc:title>
  <dc:creator>MIC El Prat</dc:creator>
  <cp:lastModifiedBy>MIC El Prat</cp:lastModifiedBy>
  <cp:revision>20</cp:revision>
  <dcterms:created xsi:type="dcterms:W3CDTF">2013-01-29T15:55:53Z</dcterms:created>
  <dcterms:modified xsi:type="dcterms:W3CDTF">2013-02-15T18:13:24Z</dcterms:modified>
</cp:coreProperties>
</file>