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FF00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9CC39-789E-4D10-BAD1-1ABE76AA21DF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815E-8FE5-48C2-BC97-124F8540CF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93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815E-8FE5-48C2-BC97-124F8540CF0F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66FA-E214-4ED2-86F7-F38A48CE79D7}" type="datetimeFigureOut">
              <a:rPr lang="es-ES" smtClean="0"/>
              <a:t>19/09/2015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6232-4A85-4F3A-9BF9-5C9723085D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ES" dirty="0" err="1" smtClean="0">
                <a:latin typeface="AR BLANCA" pitchFamily="2" charset="0"/>
              </a:rPr>
              <a:t>Benie</a:t>
            </a:r>
            <a:r>
              <a:rPr lang="es-ES" dirty="0" smtClean="0">
                <a:latin typeface="AR BLANCA" pitchFamily="2" charset="0"/>
              </a:rPr>
              <a:t> le </a:t>
            </a:r>
            <a:r>
              <a:rPr lang="es-ES" dirty="0" err="1" smtClean="0">
                <a:latin typeface="AR BLANCA" pitchFamily="2" charset="0"/>
              </a:rPr>
              <a:t>Seigneur</a:t>
            </a:r>
            <a:r>
              <a:rPr lang="es-ES" dirty="0" smtClean="0">
                <a:latin typeface="AR BLANCA" pitchFamily="2" charset="0"/>
              </a:rPr>
              <a:t> oh </a:t>
            </a:r>
            <a:r>
              <a:rPr lang="es-ES" dirty="0" err="1" smtClean="0">
                <a:latin typeface="AR BLANCA" pitchFamily="2" charset="0"/>
              </a:rPr>
              <a:t>mon</a:t>
            </a:r>
            <a:r>
              <a:rPr lang="es-ES" dirty="0" smtClean="0">
                <a:latin typeface="AR BLANCA" pitchFamily="2" charset="0"/>
              </a:rPr>
              <a:t> </a:t>
            </a:r>
            <a:r>
              <a:rPr lang="es-ES" dirty="0" err="1" smtClean="0">
                <a:latin typeface="AR BLANCA" pitchFamily="2" charset="0"/>
              </a:rPr>
              <a:t>âme</a:t>
            </a:r>
            <a:r>
              <a:rPr lang="es-ES" dirty="0">
                <a:latin typeface="AR BLANCA" pitchFamily="2" charset="0"/>
              </a:rPr>
              <a:t/>
            </a:r>
            <a:br>
              <a:rPr lang="es-ES" dirty="0">
                <a:latin typeface="AR BLANCA" pitchFamily="2" charset="0"/>
              </a:rPr>
            </a:br>
            <a:r>
              <a:rPr lang="es-ES" sz="3100" dirty="0">
                <a:latin typeface="AR BLANCA" pitchFamily="2" charset="0"/>
              </a:rPr>
              <a:t>Bendito el Señor, oh mi alma</a:t>
            </a:r>
            <a:endParaRPr lang="es-ES" sz="3100" dirty="0">
              <a:latin typeface="AR BLANCA" pitchFamily="2" charset="0"/>
            </a:endParaRPr>
          </a:p>
        </p:txBody>
      </p:sp>
      <p:pic>
        <p:nvPicPr>
          <p:cNvPr id="5" name="4 Marcador de contenido" descr="IMG_01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500166" y="107154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err="1" smtClean="0"/>
              <a:t>Jésus</a:t>
            </a:r>
            <a:r>
              <a:rPr lang="es-ES" dirty="0" smtClean="0"/>
              <a:t> </a:t>
            </a:r>
            <a:r>
              <a:rPr lang="es-ES" dirty="0" err="1" smtClean="0"/>
              <a:t>appelle</a:t>
            </a:r>
            <a:r>
              <a:rPr lang="es-ES" dirty="0" smtClean="0"/>
              <a:t> </a:t>
            </a:r>
            <a:r>
              <a:rPr lang="es-ES" dirty="0" err="1" smtClean="0"/>
              <a:t>encore</a:t>
            </a:r>
            <a:r>
              <a:rPr lang="es-ES" dirty="0"/>
              <a:t>.</a:t>
            </a:r>
            <a:br>
              <a:rPr lang="es-ES" dirty="0"/>
            </a:br>
            <a:r>
              <a:rPr lang="es-ES" sz="1400" dirty="0"/>
              <a:t>Jesús todavía </a:t>
            </a:r>
            <a:r>
              <a:rPr lang="es-ES" sz="1400" dirty="0" smtClean="0"/>
              <a:t>llama</a:t>
            </a:r>
            <a:br>
              <a:rPr lang="es-ES" sz="1400" dirty="0" smtClean="0"/>
            </a:br>
            <a:endParaRPr lang="es-ES" sz="1400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Au </a:t>
            </a:r>
            <a:r>
              <a:rPr lang="es-ES" dirty="0" err="1"/>
              <a:t>lendemain</a:t>
            </a:r>
            <a:r>
              <a:rPr lang="es-ES" dirty="0"/>
              <a:t> de </a:t>
            </a:r>
            <a:r>
              <a:rPr lang="es-ES" dirty="0" err="1"/>
              <a:t>notre</a:t>
            </a:r>
            <a:r>
              <a:rPr lang="es-ES" dirty="0"/>
              <a:t> </a:t>
            </a:r>
            <a:r>
              <a:rPr lang="es-ES" dirty="0" err="1"/>
              <a:t>engagement</a:t>
            </a:r>
            <a:r>
              <a:rPr lang="es-ES" dirty="0"/>
              <a:t> </a:t>
            </a:r>
            <a:r>
              <a:rPr lang="es-ES" dirty="0" err="1"/>
              <a:t>public</a:t>
            </a:r>
            <a:r>
              <a:rPr lang="es-ES" dirty="0"/>
              <a:t> à la suite du </a:t>
            </a:r>
            <a:r>
              <a:rPr lang="es-ES" dirty="0" err="1"/>
              <a:t>Christ</a:t>
            </a:r>
            <a:r>
              <a:rPr lang="es-ES" dirty="0"/>
              <a:t>, nos </a:t>
            </a:r>
            <a:r>
              <a:rPr lang="es-ES" dirty="0" err="1"/>
              <a:t>coeurs</a:t>
            </a:r>
            <a:r>
              <a:rPr lang="es-ES" dirty="0"/>
              <a:t> </a:t>
            </a:r>
            <a:r>
              <a:rPr lang="es-ES" dirty="0" err="1"/>
              <a:t>debordent</a:t>
            </a:r>
            <a:r>
              <a:rPr lang="es-ES" dirty="0"/>
              <a:t> de </a:t>
            </a:r>
            <a:r>
              <a:rPr lang="es-ES" dirty="0" err="1"/>
              <a:t>joie</a:t>
            </a:r>
            <a:r>
              <a:rPr lang="es-ES" dirty="0"/>
              <a:t> et </a:t>
            </a:r>
            <a:r>
              <a:rPr lang="es-ES" dirty="0" err="1"/>
              <a:t>d´action</a:t>
            </a:r>
            <a:r>
              <a:rPr lang="es-ES" dirty="0"/>
              <a:t> de </a:t>
            </a:r>
            <a:r>
              <a:rPr lang="es-ES" dirty="0" err="1"/>
              <a:t>grâce</a:t>
            </a:r>
            <a:r>
              <a:rPr lang="es-ES" dirty="0"/>
              <a:t>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Seigneur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a </a:t>
            </a:r>
            <a:r>
              <a:rPr lang="es-ES" dirty="0" err="1"/>
              <a:t>daigné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associer</a:t>
            </a:r>
            <a:r>
              <a:rPr lang="es-ES" dirty="0"/>
              <a:t> à son </a:t>
            </a:r>
            <a:r>
              <a:rPr lang="es-ES" dirty="0" err="1"/>
              <a:t>oeuvre</a:t>
            </a:r>
            <a:r>
              <a:rPr lang="es-ES" dirty="0"/>
              <a:t> </a:t>
            </a:r>
            <a:r>
              <a:rPr lang="es-ES" dirty="0" err="1"/>
              <a:t>d´amour</a:t>
            </a:r>
            <a:r>
              <a:rPr lang="es-ES" dirty="0"/>
              <a:t>.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lui</a:t>
            </a:r>
            <a:r>
              <a:rPr lang="es-ES" dirty="0"/>
              <a:t> </a:t>
            </a:r>
            <a:r>
              <a:rPr lang="es-ES" dirty="0" err="1"/>
              <a:t>disons</a:t>
            </a:r>
            <a:r>
              <a:rPr lang="es-ES" dirty="0"/>
              <a:t> </a:t>
            </a:r>
            <a:r>
              <a:rPr lang="es-ES" dirty="0" err="1"/>
              <a:t>merci</a:t>
            </a:r>
            <a:r>
              <a:rPr lang="es-ES" dirty="0"/>
              <a:t> </a:t>
            </a:r>
            <a:r>
              <a:rPr lang="es-ES" dirty="0" err="1"/>
              <a:t>pour</a:t>
            </a:r>
            <a:r>
              <a:rPr lang="es-ES" dirty="0"/>
              <a:t> </a:t>
            </a:r>
            <a:r>
              <a:rPr lang="es-ES" dirty="0" err="1"/>
              <a:t>ses</a:t>
            </a:r>
            <a:r>
              <a:rPr lang="es-ES" dirty="0"/>
              <a:t> </a:t>
            </a:r>
            <a:r>
              <a:rPr lang="es-ES" dirty="0" err="1"/>
              <a:t>merveilles</a:t>
            </a:r>
            <a:r>
              <a:rPr lang="es-ES" dirty="0"/>
              <a:t> </a:t>
            </a:r>
            <a:r>
              <a:rPr lang="es-ES" dirty="0" err="1"/>
              <a:t>accomplies</a:t>
            </a:r>
            <a:r>
              <a:rPr lang="es-ES" dirty="0"/>
              <a:t> </a:t>
            </a:r>
            <a:r>
              <a:rPr lang="es-ES" dirty="0" err="1"/>
              <a:t>dans</a:t>
            </a:r>
            <a:r>
              <a:rPr lang="es-ES" dirty="0"/>
              <a:t> nos </a:t>
            </a:r>
            <a:r>
              <a:rPr lang="es-ES" dirty="0" err="1"/>
              <a:t>vies</a:t>
            </a:r>
            <a:r>
              <a:rPr lang="es-ES" dirty="0"/>
              <a:t> </a:t>
            </a:r>
            <a:r>
              <a:rPr lang="es-ES" dirty="0" err="1"/>
              <a:t>tout</a:t>
            </a:r>
            <a:r>
              <a:rPr lang="es-ES" dirty="0"/>
              <a:t>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long</a:t>
            </a:r>
            <a:r>
              <a:rPr lang="es-ES" dirty="0"/>
              <a:t> de </a:t>
            </a:r>
            <a:r>
              <a:rPr lang="es-ES" dirty="0" err="1"/>
              <a:t>cette</a:t>
            </a:r>
            <a:r>
              <a:rPr lang="es-ES" dirty="0"/>
              <a:t> </a:t>
            </a:r>
            <a:r>
              <a:rPr lang="es-ES" dirty="0" err="1"/>
              <a:t>étape</a:t>
            </a:r>
            <a:r>
              <a:rPr lang="es-ES" dirty="0"/>
              <a:t> de </a:t>
            </a:r>
            <a:r>
              <a:rPr lang="es-ES" dirty="0" err="1"/>
              <a:t>formation</a:t>
            </a:r>
            <a:r>
              <a:rPr lang="es-ES" dirty="0"/>
              <a:t>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noviciat</a:t>
            </a:r>
            <a:r>
              <a:rPr lang="es-ES" dirty="0"/>
              <a:t> </a:t>
            </a:r>
            <a:r>
              <a:rPr lang="es-ES" dirty="0" err="1"/>
              <a:t>où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avons</a:t>
            </a:r>
            <a:r>
              <a:rPr lang="es-ES" dirty="0"/>
              <a:t> experimenté </a:t>
            </a:r>
            <a:r>
              <a:rPr lang="es-ES" dirty="0" err="1"/>
              <a:t>sa</a:t>
            </a:r>
            <a:r>
              <a:rPr lang="es-ES" dirty="0"/>
              <a:t>  </a:t>
            </a:r>
            <a:r>
              <a:rPr lang="es-ES" dirty="0" err="1"/>
              <a:t>présence</a:t>
            </a:r>
            <a:r>
              <a:rPr lang="es-ES" dirty="0"/>
              <a:t> et </a:t>
            </a:r>
            <a:r>
              <a:rPr lang="es-ES" dirty="0" err="1"/>
              <a:t>sa</a:t>
            </a:r>
            <a:r>
              <a:rPr lang="es-ES" dirty="0"/>
              <a:t> </a:t>
            </a:r>
            <a:r>
              <a:rPr lang="es-ES" dirty="0" err="1"/>
              <a:t>proximité</a:t>
            </a:r>
            <a:r>
              <a:rPr lang="es-ES" dirty="0"/>
              <a:t>. Ce </a:t>
            </a:r>
            <a:r>
              <a:rPr lang="es-ES" dirty="0" err="1"/>
              <a:t>temps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a </a:t>
            </a:r>
            <a:r>
              <a:rPr lang="es-ES" dirty="0" err="1"/>
              <a:t>aussi</a:t>
            </a:r>
            <a:r>
              <a:rPr lang="es-ES" dirty="0"/>
              <a:t> </a:t>
            </a:r>
            <a:r>
              <a:rPr lang="es-ES" dirty="0" err="1"/>
              <a:t>permis</a:t>
            </a:r>
            <a:r>
              <a:rPr lang="es-ES" dirty="0"/>
              <a:t> de </a:t>
            </a:r>
            <a:r>
              <a:rPr lang="es-ES" dirty="0" err="1"/>
              <a:t>découvrir</a:t>
            </a:r>
            <a:r>
              <a:rPr lang="es-ES" dirty="0"/>
              <a:t> le don de </a:t>
            </a:r>
            <a:r>
              <a:rPr lang="es-ES" dirty="0" err="1"/>
              <a:t>Dieu</a:t>
            </a:r>
            <a:r>
              <a:rPr lang="es-ES" dirty="0"/>
              <a:t> que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sommes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(Traducción aproximada)</a:t>
            </a:r>
            <a:endParaRPr lang="es-ES" dirty="0" smtClean="0"/>
          </a:p>
          <a:p>
            <a:pPr algn="just"/>
            <a:r>
              <a:rPr lang="es-ES" sz="1200" dirty="0"/>
              <a:t>El día después de nuestro compromiso público de seguir a Cristo, nuestro corazón rebose de alegría y acción de gracias al Señor de la acción que se dignó a asociarnos a su obra de amor. Decimos gracias por sus maravillas logradas en nuestras vidas a lo largo de la etapa de formación del noviciado donde hemos experimentado la presencia y proximidad. Esta vez también nos permitió descubrir el don de Dios que somos.</a:t>
            </a:r>
            <a:endParaRPr lang="es-ES" sz="1200" dirty="0"/>
          </a:p>
          <a:p>
            <a:endParaRPr lang="es-ES" dirty="0"/>
          </a:p>
        </p:txBody>
      </p:sp>
      <p:pic>
        <p:nvPicPr>
          <p:cNvPr id="16" name="15 Marcador de contenido" descr="IMG_01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60648"/>
            <a:ext cx="5111750" cy="383381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 smtClean="0"/>
              <a:t>Dieu</a:t>
            </a:r>
            <a:r>
              <a:rPr lang="es-ES" dirty="0" smtClean="0"/>
              <a:t> </a:t>
            </a:r>
            <a:r>
              <a:rPr lang="es-ES" dirty="0" err="1" smtClean="0"/>
              <a:t>nous</a:t>
            </a:r>
            <a:r>
              <a:rPr lang="es-ES" dirty="0" smtClean="0"/>
              <a:t> </a:t>
            </a:r>
            <a:r>
              <a:rPr lang="es-ES" dirty="0" err="1" smtClean="0"/>
              <a:t>appelle</a:t>
            </a:r>
            <a:r>
              <a:rPr lang="es-ES" dirty="0" smtClean="0"/>
              <a:t> en son </a:t>
            </a:r>
            <a:r>
              <a:rPr lang="es-ES" dirty="0" err="1" smtClean="0"/>
              <a:t>Eglise</a:t>
            </a:r>
            <a:r>
              <a:rPr lang="es-ES" dirty="0"/>
              <a:t/>
            </a:r>
            <a:br>
              <a:rPr lang="es-ES" dirty="0"/>
            </a:br>
            <a:r>
              <a:rPr lang="es-ES" sz="1400" dirty="0"/>
              <a:t>Dios nos llama a su Iglesia</a:t>
            </a:r>
            <a:endParaRPr lang="es-ES" sz="1400" dirty="0"/>
          </a:p>
        </p:txBody>
      </p:sp>
      <p:pic>
        <p:nvPicPr>
          <p:cNvPr id="5" name="4 Marcador de contenido" descr="IMG_01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511256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 </a:t>
            </a:r>
            <a:r>
              <a:rPr lang="es-ES" dirty="0" err="1"/>
              <a:t>présent</a:t>
            </a:r>
            <a:r>
              <a:rPr lang="es-ES" dirty="0"/>
              <a:t>, </a:t>
            </a:r>
            <a:r>
              <a:rPr lang="es-ES" dirty="0" err="1"/>
              <a:t>notre</a:t>
            </a:r>
            <a:r>
              <a:rPr lang="es-ES" dirty="0"/>
              <a:t> </a:t>
            </a:r>
            <a:r>
              <a:rPr lang="es-ES" dirty="0" err="1"/>
              <a:t>gratitude</a:t>
            </a:r>
            <a:r>
              <a:rPr lang="es-ES" dirty="0"/>
              <a:t> va </a:t>
            </a:r>
            <a:r>
              <a:rPr lang="es-ES" dirty="0" smtClean="0"/>
              <a:t>à </a:t>
            </a:r>
            <a:r>
              <a:rPr lang="es-ES" dirty="0" err="1"/>
              <a:t>l´endroit</a:t>
            </a:r>
            <a:r>
              <a:rPr lang="es-ES" dirty="0"/>
              <a:t> de </a:t>
            </a:r>
            <a:r>
              <a:rPr lang="es-ES" dirty="0" err="1"/>
              <a:t>tout</a:t>
            </a:r>
            <a:r>
              <a:rPr lang="es-ES" dirty="0"/>
              <a:t> </a:t>
            </a:r>
            <a:r>
              <a:rPr lang="es-ES" dirty="0" err="1"/>
              <a:t>l´Institut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a </a:t>
            </a:r>
            <a:r>
              <a:rPr lang="es-ES" dirty="0" err="1"/>
              <a:t>accueilli</a:t>
            </a:r>
            <a:r>
              <a:rPr lang="es-ES" dirty="0"/>
              <a:t>, </a:t>
            </a:r>
            <a:r>
              <a:rPr lang="es-ES" dirty="0" err="1"/>
              <a:t>accompagné</a:t>
            </a:r>
            <a:r>
              <a:rPr lang="es-ES" dirty="0"/>
              <a:t> et mis les </a:t>
            </a:r>
            <a:r>
              <a:rPr lang="es-ES" dirty="0" err="1"/>
              <a:t>moyens</a:t>
            </a:r>
            <a:r>
              <a:rPr lang="es-ES" dirty="0"/>
              <a:t> </a:t>
            </a:r>
            <a:r>
              <a:rPr lang="es-ES" dirty="0" err="1"/>
              <a:t>néccéssaire</a:t>
            </a:r>
            <a:r>
              <a:rPr lang="es-ES" dirty="0"/>
              <a:t> </a:t>
            </a:r>
            <a:r>
              <a:rPr lang="es-ES" dirty="0" err="1"/>
              <a:t>afin</a:t>
            </a:r>
            <a:r>
              <a:rPr lang="es-ES" dirty="0"/>
              <a:t> de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donner</a:t>
            </a:r>
            <a:r>
              <a:rPr lang="es-ES" dirty="0"/>
              <a:t> des </a:t>
            </a:r>
            <a:r>
              <a:rPr lang="es-ES" dirty="0" err="1"/>
              <a:t>formations</a:t>
            </a:r>
            <a:r>
              <a:rPr lang="es-ES" dirty="0"/>
              <a:t> sur le plan </a:t>
            </a:r>
            <a:r>
              <a:rPr lang="es-ES" dirty="0" err="1"/>
              <a:t>humain</a:t>
            </a:r>
            <a:r>
              <a:rPr lang="es-ES" dirty="0"/>
              <a:t>, </a:t>
            </a:r>
            <a:r>
              <a:rPr lang="es-ES" dirty="0" err="1"/>
              <a:t>spirituelles</a:t>
            </a:r>
            <a:r>
              <a:rPr lang="es-ES" dirty="0"/>
              <a:t> et </a:t>
            </a:r>
            <a:r>
              <a:rPr lang="es-ES" dirty="0" err="1"/>
              <a:t>congrégationnelles</a:t>
            </a:r>
            <a:r>
              <a:rPr lang="es-ES" dirty="0"/>
              <a:t> </a:t>
            </a:r>
            <a:r>
              <a:rPr lang="es-ES" dirty="0" err="1"/>
              <a:t>pour</a:t>
            </a:r>
            <a:r>
              <a:rPr lang="es-ES" dirty="0"/>
              <a:t> que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soyons</a:t>
            </a:r>
            <a:r>
              <a:rPr lang="es-ES" dirty="0"/>
              <a:t> des </a:t>
            </a:r>
            <a:r>
              <a:rPr lang="es-ES" dirty="0" err="1"/>
              <a:t>religieuses</a:t>
            </a:r>
            <a:r>
              <a:rPr lang="es-ES" dirty="0"/>
              <a:t> </a:t>
            </a:r>
            <a:r>
              <a:rPr lang="es-ES" dirty="0" err="1"/>
              <a:t>épanouies</a:t>
            </a:r>
            <a:r>
              <a:rPr lang="es-ES" dirty="0"/>
              <a:t> et </a:t>
            </a:r>
            <a:r>
              <a:rPr lang="es-ES" dirty="0" err="1"/>
              <a:t>pleines</a:t>
            </a:r>
            <a:r>
              <a:rPr lang="es-ES" dirty="0"/>
              <a:t> de </a:t>
            </a:r>
            <a:r>
              <a:rPr lang="es-ES" dirty="0" err="1"/>
              <a:t>convictions</a:t>
            </a:r>
            <a:r>
              <a:rPr lang="es-ES" dirty="0"/>
              <a:t>. </a:t>
            </a:r>
            <a:r>
              <a:rPr lang="es-ES" dirty="0" err="1"/>
              <a:t>Puisse</a:t>
            </a:r>
            <a:r>
              <a:rPr lang="es-ES" dirty="0"/>
              <a:t> le </a:t>
            </a:r>
            <a:r>
              <a:rPr lang="es-ES" dirty="0" err="1"/>
              <a:t>Seigneur</a:t>
            </a:r>
            <a:r>
              <a:rPr lang="es-ES" dirty="0"/>
              <a:t> </a:t>
            </a:r>
            <a:r>
              <a:rPr lang="es-ES" dirty="0" err="1"/>
              <a:t>benir</a:t>
            </a:r>
            <a:r>
              <a:rPr lang="es-ES" dirty="0"/>
              <a:t> </a:t>
            </a:r>
            <a:r>
              <a:rPr lang="es-ES" dirty="0" err="1"/>
              <a:t>chacun</a:t>
            </a:r>
            <a:r>
              <a:rPr lang="es-ES" dirty="0"/>
              <a:t> des </a:t>
            </a:r>
            <a:r>
              <a:rPr lang="es-ES" dirty="0" err="1"/>
              <a:t>membres</a:t>
            </a:r>
            <a:r>
              <a:rPr lang="es-ES" dirty="0"/>
              <a:t> de </a:t>
            </a:r>
            <a:r>
              <a:rPr lang="es-ES" dirty="0" err="1"/>
              <a:t>l´Institut</a:t>
            </a:r>
            <a:r>
              <a:rPr lang="es-ES" dirty="0"/>
              <a:t> et </a:t>
            </a:r>
            <a:r>
              <a:rPr lang="es-ES" dirty="0" err="1"/>
              <a:t>qu´il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donne</a:t>
            </a:r>
            <a:r>
              <a:rPr lang="es-ES" dirty="0"/>
              <a:t> la </a:t>
            </a:r>
            <a:r>
              <a:rPr lang="es-ES" dirty="0" err="1"/>
              <a:t>grâce</a:t>
            </a:r>
            <a:r>
              <a:rPr lang="es-ES" dirty="0"/>
              <a:t> de </a:t>
            </a:r>
            <a:r>
              <a:rPr lang="es-ES" dirty="0" err="1"/>
              <a:t>continuer</a:t>
            </a:r>
            <a:r>
              <a:rPr lang="es-ES" dirty="0"/>
              <a:t> </a:t>
            </a:r>
            <a:r>
              <a:rPr lang="es-ES" dirty="0" err="1"/>
              <a:t>l´oeuvre</a:t>
            </a:r>
            <a:r>
              <a:rPr lang="es-ES" dirty="0"/>
              <a:t> </a:t>
            </a:r>
            <a:r>
              <a:rPr lang="es-ES" dirty="0" err="1"/>
              <a:t>initié</a:t>
            </a:r>
            <a:r>
              <a:rPr lang="es-ES" dirty="0"/>
              <a:t> par M. </a:t>
            </a:r>
            <a:r>
              <a:rPr lang="es-ES" dirty="0" err="1"/>
              <a:t>Alphonsa</a:t>
            </a:r>
            <a:r>
              <a:rPr lang="es-ES" dirty="0"/>
              <a:t> </a:t>
            </a:r>
            <a:r>
              <a:rPr lang="es-ES" dirty="0" smtClean="0"/>
              <a:t>CAVIN.</a:t>
            </a:r>
          </a:p>
          <a:p>
            <a:r>
              <a:rPr lang="es-ES" dirty="0" smtClean="0"/>
              <a:t>Que </a:t>
            </a:r>
            <a:r>
              <a:rPr lang="es-ES" dirty="0"/>
              <a:t>la </a:t>
            </a:r>
            <a:r>
              <a:rPr lang="es-ES" dirty="0" err="1"/>
              <a:t>Vierge</a:t>
            </a:r>
            <a:r>
              <a:rPr lang="es-ES" dirty="0"/>
              <a:t> </a:t>
            </a:r>
            <a:r>
              <a:rPr lang="es-ES" dirty="0" err="1"/>
              <a:t>Immaculée</a:t>
            </a:r>
            <a:r>
              <a:rPr lang="es-ES" dirty="0"/>
              <a:t>, </a:t>
            </a:r>
            <a:r>
              <a:rPr lang="es-ES" dirty="0" err="1"/>
              <a:t>notre</a:t>
            </a:r>
            <a:r>
              <a:rPr lang="es-ES" dirty="0"/>
              <a:t> </a:t>
            </a:r>
            <a:r>
              <a:rPr lang="es-ES" dirty="0" err="1" smtClean="0"/>
              <a:t>Mère</a:t>
            </a:r>
            <a:r>
              <a:rPr lang="es-ES" dirty="0"/>
              <a:t>, </a:t>
            </a:r>
            <a:r>
              <a:rPr lang="es-ES" dirty="0" err="1"/>
              <a:t>protectrice</a:t>
            </a:r>
            <a:r>
              <a:rPr lang="es-ES" dirty="0"/>
              <a:t> et </a:t>
            </a:r>
            <a:r>
              <a:rPr lang="es-ES" dirty="0" err="1"/>
              <a:t>modèle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</a:t>
            </a:r>
            <a:r>
              <a:rPr lang="es-ES" dirty="0" err="1"/>
              <a:t>tienne</a:t>
            </a:r>
            <a:r>
              <a:rPr lang="es-ES" dirty="0"/>
              <a:t> par la </a:t>
            </a:r>
            <a:r>
              <a:rPr lang="es-ES" dirty="0" err="1"/>
              <a:t>main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(Traducción aproximada)</a:t>
            </a:r>
            <a:endParaRPr lang="es-ES" dirty="0" smtClean="0"/>
          </a:p>
          <a:p>
            <a:r>
              <a:rPr lang="es-ES" dirty="0"/>
              <a:t>Ahora, nuestro agradecimiento va al lugar de todo el Instituto, que nos acogió, </a:t>
            </a:r>
            <a:r>
              <a:rPr lang="es-ES" dirty="0" smtClean="0"/>
              <a:t>acompañó y significa </a:t>
            </a:r>
            <a:r>
              <a:rPr lang="es-ES" dirty="0"/>
              <a:t>darnos capacitación sobre el ser humano, espiritual y congregacional para nosotros estar </a:t>
            </a:r>
            <a:r>
              <a:rPr lang="es-ES" dirty="0" smtClean="0"/>
              <a:t>bien </a:t>
            </a:r>
            <a:r>
              <a:rPr lang="es-ES" dirty="0"/>
              <a:t>y lleno de </a:t>
            </a:r>
            <a:r>
              <a:rPr lang="es-ES" dirty="0" smtClean="0"/>
              <a:t>religiosas </a:t>
            </a:r>
            <a:r>
              <a:rPr lang="es-ES" dirty="0"/>
              <a:t>convicciones. Que el Señor bendiga a cada miembro del Instituto y nos da la gracia para continuar la labor iniciada por M. Alfonsa CAVIN.</a:t>
            </a:r>
          </a:p>
          <a:p>
            <a:r>
              <a:rPr lang="es-ES" dirty="0"/>
              <a:t>Que la Virgen Inmaculada, nuestro modelo de madre, protectora y nos toma de la mano. 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err="1" smtClean="0">
                <a:latin typeface="AR BERKLEY" pitchFamily="2" charset="0"/>
              </a:rPr>
              <a:t>Differents</a:t>
            </a:r>
            <a:r>
              <a:rPr lang="es-ES" dirty="0" smtClean="0">
                <a:latin typeface="AR BERKLEY" pitchFamily="2" charset="0"/>
              </a:rPr>
              <a:t> </a:t>
            </a:r>
            <a:r>
              <a:rPr lang="es-ES" dirty="0" err="1" smtClean="0">
                <a:latin typeface="AR BERKLEY" pitchFamily="2" charset="0"/>
              </a:rPr>
              <a:t>moments</a:t>
            </a:r>
            <a:r>
              <a:rPr lang="es-ES" dirty="0" smtClean="0">
                <a:latin typeface="AR BERKLEY" pitchFamily="2" charset="0"/>
              </a:rPr>
              <a:t> de la formule </a:t>
            </a:r>
            <a:r>
              <a:rPr lang="es-ES" dirty="0" err="1" smtClean="0">
                <a:latin typeface="AR BERKLEY" pitchFamily="2" charset="0"/>
              </a:rPr>
              <a:t>d´engagement</a:t>
            </a:r>
            <a:r>
              <a:rPr lang="es-ES" dirty="0">
                <a:latin typeface="AR BERKLEY" pitchFamily="2" charset="0"/>
              </a:rPr>
              <a:t/>
            </a:r>
            <a:br>
              <a:rPr lang="es-ES" dirty="0">
                <a:latin typeface="AR BERKLEY" pitchFamily="2" charset="0"/>
              </a:rPr>
            </a:br>
            <a:r>
              <a:rPr lang="es-ES" sz="2200" dirty="0">
                <a:latin typeface="AR BERKLEY" pitchFamily="2" charset="0"/>
              </a:rPr>
              <a:t>Diferentes momentos de la fórmula de compromiso</a:t>
            </a:r>
            <a:endParaRPr lang="es-ES" sz="2200" dirty="0">
              <a:latin typeface="AR BERKLEY" pitchFamily="2" charset="0"/>
            </a:endParaRPr>
          </a:p>
        </p:txBody>
      </p:sp>
      <p:pic>
        <p:nvPicPr>
          <p:cNvPr id="5" name="4 Marcador de contenido" descr="IMG_01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 descr="IMG_01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600" dirty="0" smtClean="0"/>
              <a:t>La </a:t>
            </a:r>
            <a:r>
              <a:rPr lang="es-ES" sz="3600" dirty="0" err="1" smtClean="0"/>
              <a:t>communauté</a:t>
            </a:r>
            <a:r>
              <a:rPr lang="es-ES" sz="3600" dirty="0" smtClean="0"/>
              <a:t> </a:t>
            </a:r>
            <a:r>
              <a:rPr lang="es-ES" sz="3600" dirty="0" err="1" smtClean="0"/>
              <a:t>nous</a:t>
            </a:r>
            <a:r>
              <a:rPr lang="es-ES" sz="3600" dirty="0" smtClean="0"/>
              <a:t> a </a:t>
            </a:r>
            <a:r>
              <a:rPr lang="es-ES" sz="3600" dirty="0" err="1" smtClean="0"/>
              <a:t>accompagné</a:t>
            </a:r>
            <a:r>
              <a:rPr lang="es-ES" sz="3600" dirty="0" smtClean="0"/>
              <a:t> . </a:t>
            </a:r>
            <a:r>
              <a:rPr lang="es-ES" sz="3600" dirty="0" err="1" smtClean="0"/>
              <a:t>Merci</a:t>
            </a:r>
            <a:r>
              <a:rPr lang="es-ES" dirty="0"/>
              <a:t/>
            </a:r>
            <a:br>
              <a:rPr lang="es-ES" dirty="0"/>
            </a:br>
            <a:r>
              <a:rPr lang="es-ES" sz="2200" dirty="0"/>
              <a:t>La comunidad nos ha apoyado. Gracias</a:t>
            </a:r>
            <a:endParaRPr lang="es-ES" sz="2200" dirty="0"/>
          </a:p>
        </p:txBody>
      </p:sp>
      <p:pic>
        <p:nvPicPr>
          <p:cNvPr id="5" name="4 Marcador de contenido" descr="IMG_0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 descr="IMG_01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Avec</a:t>
            </a:r>
            <a:r>
              <a:rPr lang="es-ES" dirty="0" smtClean="0"/>
              <a:t> nos </a:t>
            </a:r>
            <a:r>
              <a:rPr lang="es-ES" dirty="0" err="1" smtClean="0"/>
              <a:t>camarades</a:t>
            </a:r>
            <a:r>
              <a:rPr lang="es-ES" dirty="0" smtClean="0"/>
              <a:t> de </a:t>
            </a:r>
            <a:r>
              <a:rPr lang="es-ES" dirty="0" err="1" smtClean="0"/>
              <a:t>l´internoviciat</a:t>
            </a:r>
            <a:r>
              <a:rPr lang="es-ES" dirty="0" smtClean="0"/>
              <a:t> et </a:t>
            </a:r>
            <a:r>
              <a:rPr lang="es-ES" dirty="0" err="1" smtClean="0"/>
              <a:t>notre</a:t>
            </a:r>
            <a:r>
              <a:rPr lang="es-ES" dirty="0" smtClean="0"/>
              <a:t> </a:t>
            </a:r>
            <a:r>
              <a:rPr lang="es-ES" dirty="0" err="1" smtClean="0"/>
              <a:t>ami</a:t>
            </a:r>
            <a:r>
              <a:rPr lang="es-ES" dirty="0" smtClean="0"/>
              <a:t> </a:t>
            </a:r>
            <a:r>
              <a:rPr lang="es-ES" dirty="0" err="1" smtClean="0"/>
              <a:t>voisin-aveugle</a:t>
            </a:r>
            <a:r>
              <a:rPr lang="es-ES" dirty="0"/>
              <a:t/>
            </a:r>
            <a:br>
              <a:rPr lang="es-ES" dirty="0"/>
            </a:br>
            <a:r>
              <a:rPr lang="es-ES" sz="1600" dirty="0"/>
              <a:t>Con nuestros compañeros de la </a:t>
            </a:r>
            <a:r>
              <a:rPr lang="es-ES" sz="1600" dirty="0" err="1"/>
              <a:t>internoviciat</a:t>
            </a:r>
            <a:r>
              <a:rPr lang="es-ES" sz="1600" dirty="0"/>
              <a:t> y nuestra amiga-vecina ciega</a:t>
            </a:r>
            <a:endParaRPr lang="es-ES" sz="1600" dirty="0"/>
          </a:p>
        </p:txBody>
      </p:sp>
      <p:pic>
        <p:nvPicPr>
          <p:cNvPr id="5" name="4 Marcador de contenido" descr="IMG_0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 descr="IMG_01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 err="1" smtClean="0"/>
              <a:t>Moment</a:t>
            </a:r>
            <a:r>
              <a:rPr lang="es-ES" dirty="0" smtClean="0"/>
              <a:t> </a:t>
            </a:r>
            <a:r>
              <a:rPr lang="es-ES" dirty="0" err="1" smtClean="0"/>
              <a:t>d´action</a:t>
            </a:r>
            <a:r>
              <a:rPr lang="es-ES" dirty="0" smtClean="0"/>
              <a:t> de </a:t>
            </a:r>
            <a:r>
              <a:rPr lang="es-ES" dirty="0" err="1" smtClean="0"/>
              <a:t>grâce</a:t>
            </a:r>
            <a:r>
              <a:rPr lang="es-ES" dirty="0"/>
              <a:t/>
            </a:r>
            <a:br>
              <a:rPr lang="es-ES" dirty="0"/>
            </a:br>
            <a:r>
              <a:rPr lang="es-ES" sz="1800" dirty="0"/>
              <a:t>Momento de la acción </a:t>
            </a:r>
            <a:r>
              <a:rPr lang="es-ES" sz="1800" dirty="0" smtClean="0"/>
              <a:t>de gracias</a:t>
            </a:r>
            <a:endParaRPr lang="es-ES" sz="1800" dirty="0"/>
          </a:p>
        </p:txBody>
      </p:sp>
      <p:pic>
        <p:nvPicPr>
          <p:cNvPr id="5" name="4 Marcador de contenido" descr="IMG_01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Marcador de contenido" descr="IMG_00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29363" b="10089"/>
          <a:stretch>
            <a:fillRect/>
          </a:stretch>
        </p:blipFill>
        <p:spPr>
          <a:xfrm>
            <a:off x="4648200" y="2348706"/>
            <a:ext cx="2852758" cy="2723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380</Words>
  <Application>Microsoft Office PowerPoint</Application>
  <PresentationFormat>Presentación en pantalla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Benie le Seigneur oh mon âme Bendito el Señor, oh mi alma</vt:lpstr>
      <vt:lpstr>Jésus appelle encore. Jesús todavía llama </vt:lpstr>
      <vt:lpstr>Dieu nous appelle en son Eglise Dios nos llama a su Iglesia</vt:lpstr>
      <vt:lpstr>Differents moments de la formule d´engagement Diferentes momentos de la fórmula de compromiso</vt:lpstr>
      <vt:lpstr>La communauté nous a accompagné . Merci La comunidad nos ha apoyado. Gracias</vt:lpstr>
      <vt:lpstr>Avec nos camarades de l´internoviciat et notre ami voisin-aveugle Con nuestros compañeros de la internoviciat y nuestra amiga-vecina ciega</vt:lpstr>
      <vt:lpstr>Moment d´action de grâce Momento de la acción de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Benie le Seigneur oh mon âme</dc:title>
  <dc:creator>usuario</dc:creator>
  <cp:lastModifiedBy>Usuario</cp:lastModifiedBy>
  <cp:revision>11</cp:revision>
  <dcterms:created xsi:type="dcterms:W3CDTF">2015-09-12T15:54:43Z</dcterms:created>
  <dcterms:modified xsi:type="dcterms:W3CDTF">2015-09-19T09:28:53Z</dcterms:modified>
</cp:coreProperties>
</file>