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2" d="100"/>
          <a:sy n="82" d="100"/>
        </p:scale>
        <p:origin x="-852"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V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VE"/>
          </a:p>
        </p:txBody>
      </p:sp>
      <p:sp>
        <p:nvSpPr>
          <p:cNvPr id="4" name="3 Marcador de fecha"/>
          <p:cNvSpPr>
            <a:spLocks noGrp="1"/>
          </p:cNvSpPr>
          <p:nvPr>
            <p:ph type="dt" sz="half" idx="10"/>
          </p:nvPr>
        </p:nvSpPr>
        <p:spPr/>
        <p:txBody>
          <a:bodyPr/>
          <a:lstStyle/>
          <a:p>
            <a:fld id="{C188D2E4-AAAA-40D9-A001-05E14E2CB2C6}" type="datetimeFigureOut">
              <a:rPr lang="es-VE" smtClean="0"/>
              <a:t>30/09/2016</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748578A3-984C-43BB-B904-1BC756CDDF17}" type="slidenum">
              <a:rPr lang="es-VE" smtClean="0"/>
              <a:t>‹Nº›</a:t>
            </a:fld>
            <a:endParaRPr lang="es-VE"/>
          </a:p>
        </p:txBody>
      </p:sp>
    </p:spTree>
    <p:extLst>
      <p:ext uri="{BB962C8B-B14F-4D97-AF65-F5344CB8AC3E}">
        <p14:creationId xmlns:p14="http://schemas.microsoft.com/office/powerpoint/2010/main" val="3928681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C188D2E4-AAAA-40D9-A001-05E14E2CB2C6}" type="datetimeFigureOut">
              <a:rPr lang="es-VE" smtClean="0"/>
              <a:t>30/09/2016</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748578A3-984C-43BB-B904-1BC756CDDF17}" type="slidenum">
              <a:rPr lang="es-VE" smtClean="0"/>
              <a:t>‹Nº›</a:t>
            </a:fld>
            <a:endParaRPr lang="es-VE"/>
          </a:p>
        </p:txBody>
      </p:sp>
    </p:spTree>
    <p:extLst>
      <p:ext uri="{BB962C8B-B14F-4D97-AF65-F5344CB8AC3E}">
        <p14:creationId xmlns:p14="http://schemas.microsoft.com/office/powerpoint/2010/main" val="1968463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C188D2E4-AAAA-40D9-A001-05E14E2CB2C6}" type="datetimeFigureOut">
              <a:rPr lang="es-VE" smtClean="0"/>
              <a:t>30/09/2016</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748578A3-984C-43BB-B904-1BC756CDDF17}" type="slidenum">
              <a:rPr lang="es-VE" smtClean="0"/>
              <a:t>‹Nº›</a:t>
            </a:fld>
            <a:endParaRPr lang="es-VE"/>
          </a:p>
        </p:txBody>
      </p:sp>
    </p:spTree>
    <p:extLst>
      <p:ext uri="{BB962C8B-B14F-4D97-AF65-F5344CB8AC3E}">
        <p14:creationId xmlns:p14="http://schemas.microsoft.com/office/powerpoint/2010/main" val="473674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C188D2E4-AAAA-40D9-A001-05E14E2CB2C6}" type="datetimeFigureOut">
              <a:rPr lang="es-VE" smtClean="0"/>
              <a:t>30/09/2016</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748578A3-984C-43BB-B904-1BC756CDDF17}" type="slidenum">
              <a:rPr lang="es-VE" smtClean="0"/>
              <a:t>‹Nº›</a:t>
            </a:fld>
            <a:endParaRPr lang="es-VE"/>
          </a:p>
        </p:txBody>
      </p:sp>
    </p:spTree>
    <p:extLst>
      <p:ext uri="{BB962C8B-B14F-4D97-AF65-F5344CB8AC3E}">
        <p14:creationId xmlns:p14="http://schemas.microsoft.com/office/powerpoint/2010/main" val="3568022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188D2E4-AAAA-40D9-A001-05E14E2CB2C6}" type="datetimeFigureOut">
              <a:rPr lang="es-VE" smtClean="0"/>
              <a:t>30/09/2016</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748578A3-984C-43BB-B904-1BC756CDDF17}" type="slidenum">
              <a:rPr lang="es-VE" smtClean="0"/>
              <a:t>‹Nº›</a:t>
            </a:fld>
            <a:endParaRPr lang="es-VE"/>
          </a:p>
        </p:txBody>
      </p:sp>
    </p:spTree>
    <p:extLst>
      <p:ext uri="{BB962C8B-B14F-4D97-AF65-F5344CB8AC3E}">
        <p14:creationId xmlns:p14="http://schemas.microsoft.com/office/powerpoint/2010/main" val="777769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fecha"/>
          <p:cNvSpPr>
            <a:spLocks noGrp="1"/>
          </p:cNvSpPr>
          <p:nvPr>
            <p:ph type="dt" sz="half" idx="10"/>
          </p:nvPr>
        </p:nvSpPr>
        <p:spPr/>
        <p:txBody>
          <a:bodyPr/>
          <a:lstStyle/>
          <a:p>
            <a:fld id="{C188D2E4-AAAA-40D9-A001-05E14E2CB2C6}" type="datetimeFigureOut">
              <a:rPr lang="es-VE" smtClean="0"/>
              <a:t>30/09/2016</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748578A3-984C-43BB-B904-1BC756CDDF17}" type="slidenum">
              <a:rPr lang="es-VE" smtClean="0"/>
              <a:t>‹Nº›</a:t>
            </a:fld>
            <a:endParaRPr lang="es-VE"/>
          </a:p>
        </p:txBody>
      </p:sp>
    </p:spTree>
    <p:extLst>
      <p:ext uri="{BB962C8B-B14F-4D97-AF65-F5344CB8AC3E}">
        <p14:creationId xmlns:p14="http://schemas.microsoft.com/office/powerpoint/2010/main" val="2113942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6 Marcador de fecha"/>
          <p:cNvSpPr>
            <a:spLocks noGrp="1"/>
          </p:cNvSpPr>
          <p:nvPr>
            <p:ph type="dt" sz="half" idx="10"/>
          </p:nvPr>
        </p:nvSpPr>
        <p:spPr/>
        <p:txBody>
          <a:bodyPr/>
          <a:lstStyle/>
          <a:p>
            <a:fld id="{C188D2E4-AAAA-40D9-A001-05E14E2CB2C6}" type="datetimeFigureOut">
              <a:rPr lang="es-VE" smtClean="0"/>
              <a:t>30/09/2016</a:t>
            </a:fld>
            <a:endParaRPr lang="es-VE"/>
          </a:p>
        </p:txBody>
      </p:sp>
      <p:sp>
        <p:nvSpPr>
          <p:cNvPr id="8" name="7 Marcador de pie de página"/>
          <p:cNvSpPr>
            <a:spLocks noGrp="1"/>
          </p:cNvSpPr>
          <p:nvPr>
            <p:ph type="ftr" sz="quarter" idx="11"/>
          </p:nvPr>
        </p:nvSpPr>
        <p:spPr/>
        <p:txBody>
          <a:bodyPr/>
          <a:lstStyle/>
          <a:p>
            <a:endParaRPr lang="es-VE"/>
          </a:p>
        </p:txBody>
      </p:sp>
      <p:sp>
        <p:nvSpPr>
          <p:cNvPr id="9" name="8 Marcador de número de diapositiva"/>
          <p:cNvSpPr>
            <a:spLocks noGrp="1"/>
          </p:cNvSpPr>
          <p:nvPr>
            <p:ph type="sldNum" sz="quarter" idx="12"/>
          </p:nvPr>
        </p:nvSpPr>
        <p:spPr/>
        <p:txBody>
          <a:bodyPr/>
          <a:lstStyle/>
          <a:p>
            <a:fld id="{748578A3-984C-43BB-B904-1BC756CDDF17}" type="slidenum">
              <a:rPr lang="es-VE" smtClean="0"/>
              <a:t>‹Nº›</a:t>
            </a:fld>
            <a:endParaRPr lang="es-VE"/>
          </a:p>
        </p:txBody>
      </p:sp>
    </p:spTree>
    <p:extLst>
      <p:ext uri="{BB962C8B-B14F-4D97-AF65-F5344CB8AC3E}">
        <p14:creationId xmlns:p14="http://schemas.microsoft.com/office/powerpoint/2010/main" val="299375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fecha"/>
          <p:cNvSpPr>
            <a:spLocks noGrp="1"/>
          </p:cNvSpPr>
          <p:nvPr>
            <p:ph type="dt" sz="half" idx="10"/>
          </p:nvPr>
        </p:nvSpPr>
        <p:spPr/>
        <p:txBody>
          <a:bodyPr/>
          <a:lstStyle/>
          <a:p>
            <a:fld id="{C188D2E4-AAAA-40D9-A001-05E14E2CB2C6}" type="datetimeFigureOut">
              <a:rPr lang="es-VE" smtClean="0"/>
              <a:t>30/09/2016</a:t>
            </a:fld>
            <a:endParaRPr lang="es-VE"/>
          </a:p>
        </p:txBody>
      </p:sp>
      <p:sp>
        <p:nvSpPr>
          <p:cNvPr id="4" name="3 Marcador de pie de página"/>
          <p:cNvSpPr>
            <a:spLocks noGrp="1"/>
          </p:cNvSpPr>
          <p:nvPr>
            <p:ph type="ftr" sz="quarter" idx="11"/>
          </p:nvPr>
        </p:nvSpPr>
        <p:spPr/>
        <p:txBody>
          <a:bodyPr/>
          <a:lstStyle/>
          <a:p>
            <a:endParaRPr lang="es-VE"/>
          </a:p>
        </p:txBody>
      </p:sp>
      <p:sp>
        <p:nvSpPr>
          <p:cNvPr id="5" name="4 Marcador de número de diapositiva"/>
          <p:cNvSpPr>
            <a:spLocks noGrp="1"/>
          </p:cNvSpPr>
          <p:nvPr>
            <p:ph type="sldNum" sz="quarter" idx="12"/>
          </p:nvPr>
        </p:nvSpPr>
        <p:spPr/>
        <p:txBody>
          <a:bodyPr/>
          <a:lstStyle/>
          <a:p>
            <a:fld id="{748578A3-984C-43BB-B904-1BC756CDDF17}" type="slidenum">
              <a:rPr lang="es-VE" smtClean="0"/>
              <a:t>‹Nº›</a:t>
            </a:fld>
            <a:endParaRPr lang="es-VE"/>
          </a:p>
        </p:txBody>
      </p:sp>
    </p:spTree>
    <p:extLst>
      <p:ext uri="{BB962C8B-B14F-4D97-AF65-F5344CB8AC3E}">
        <p14:creationId xmlns:p14="http://schemas.microsoft.com/office/powerpoint/2010/main" val="1685042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188D2E4-AAAA-40D9-A001-05E14E2CB2C6}" type="datetimeFigureOut">
              <a:rPr lang="es-VE" smtClean="0"/>
              <a:t>30/09/2016</a:t>
            </a:fld>
            <a:endParaRPr lang="es-VE"/>
          </a:p>
        </p:txBody>
      </p:sp>
      <p:sp>
        <p:nvSpPr>
          <p:cNvPr id="3" name="2 Marcador de pie de página"/>
          <p:cNvSpPr>
            <a:spLocks noGrp="1"/>
          </p:cNvSpPr>
          <p:nvPr>
            <p:ph type="ftr" sz="quarter" idx="11"/>
          </p:nvPr>
        </p:nvSpPr>
        <p:spPr/>
        <p:txBody>
          <a:bodyPr/>
          <a:lstStyle/>
          <a:p>
            <a:endParaRPr lang="es-VE"/>
          </a:p>
        </p:txBody>
      </p:sp>
      <p:sp>
        <p:nvSpPr>
          <p:cNvPr id="4" name="3 Marcador de número de diapositiva"/>
          <p:cNvSpPr>
            <a:spLocks noGrp="1"/>
          </p:cNvSpPr>
          <p:nvPr>
            <p:ph type="sldNum" sz="quarter" idx="12"/>
          </p:nvPr>
        </p:nvSpPr>
        <p:spPr/>
        <p:txBody>
          <a:bodyPr/>
          <a:lstStyle/>
          <a:p>
            <a:fld id="{748578A3-984C-43BB-B904-1BC756CDDF17}" type="slidenum">
              <a:rPr lang="es-VE" smtClean="0"/>
              <a:t>‹Nº›</a:t>
            </a:fld>
            <a:endParaRPr lang="es-VE"/>
          </a:p>
        </p:txBody>
      </p:sp>
    </p:spTree>
    <p:extLst>
      <p:ext uri="{BB962C8B-B14F-4D97-AF65-F5344CB8AC3E}">
        <p14:creationId xmlns:p14="http://schemas.microsoft.com/office/powerpoint/2010/main" val="123403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V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188D2E4-AAAA-40D9-A001-05E14E2CB2C6}" type="datetimeFigureOut">
              <a:rPr lang="es-VE" smtClean="0"/>
              <a:t>30/09/2016</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748578A3-984C-43BB-B904-1BC756CDDF17}" type="slidenum">
              <a:rPr lang="es-VE" smtClean="0"/>
              <a:t>‹Nº›</a:t>
            </a:fld>
            <a:endParaRPr lang="es-VE"/>
          </a:p>
        </p:txBody>
      </p:sp>
    </p:spTree>
    <p:extLst>
      <p:ext uri="{BB962C8B-B14F-4D97-AF65-F5344CB8AC3E}">
        <p14:creationId xmlns:p14="http://schemas.microsoft.com/office/powerpoint/2010/main" val="1845239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V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188D2E4-AAAA-40D9-A001-05E14E2CB2C6}" type="datetimeFigureOut">
              <a:rPr lang="es-VE" smtClean="0"/>
              <a:t>30/09/2016</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748578A3-984C-43BB-B904-1BC756CDDF17}" type="slidenum">
              <a:rPr lang="es-VE" smtClean="0"/>
              <a:t>‹Nº›</a:t>
            </a:fld>
            <a:endParaRPr lang="es-VE"/>
          </a:p>
        </p:txBody>
      </p:sp>
    </p:spTree>
    <p:extLst>
      <p:ext uri="{BB962C8B-B14F-4D97-AF65-F5344CB8AC3E}">
        <p14:creationId xmlns:p14="http://schemas.microsoft.com/office/powerpoint/2010/main" val="1509764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8D2E4-AAAA-40D9-A001-05E14E2CB2C6}" type="datetimeFigureOut">
              <a:rPr lang="es-VE" smtClean="0"/>
              <a:t>30/09/2016</a:t>
            </a:fld>
            <a:endParaRPr lang="es-V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8578A3-984C-43BB-B904-1BC756CDDF17}" type="slidenum">
              <a:rPr lang="es-VE" smtClean="0"/>
              <a:t>‹Nº›</a:t>
            </a:fld>
            <a:endParaRPr lang="es-VE"/>
          </a:p>
        </p:txBody>
      </p:sp>
    </p:spTree>
    <p:extLst>
      <p:ext uri="{BB962C8B-B14F-4D97-AF65-F5344CB8AC3E}">
        <p14:creationId xmlns:p14="http://schemas.microsoft.com/office/powerpoint/2010/main" val="297276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onia\Documents\plantillas\4444444.jpg"/>
          <p:cNvPicPr>
            <a:picLocks noChangeAspect="1" noChangeArrowheads="1"/>
          </p:cNvPicPr>
          <p:nvPr/>
        </p:nvPicPr>
        <p:blipFill rotWithShape="1">
          <a:blip r:embed="rId2">
            <a:extLst>
              <a:ext uri="{28A0092B-C50C-407E-A947-70E740481C1C}">
                <a14:useLocalDpi xmlns:a14="http://schemas.microsoft.com/office/drawing/2010/main" val="0"/>
              </a:ext>
            </a:extLst>
          </a:blip>
          <a:srcRect t="39847"/>
          <a:stretch/>
        </p:blipFill>
        <p:spPr bwMode="auto">
          <a:xfrm>
            <a:off x="251519" y="4653136"/>
            <a:ext cx="8688491" cy="19776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694" y="399846"/>
            <a:ext cx="1847730" cy="209305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971600" y="116632"/>
            <a:ext cx="5328592" cy="1728192"/>
          </a:xfrm>
        </p:spPr>
        <p:txBody>
          <a:bodyPr>
            <a:normAutofit/>
          </a:bodyPr>
          <a:lstStyle/>
          <a:p>
            <a:r>
              <a:rPr lang="es-VE" sz="2400" dirty="0" smtClean="0">
                <a:latin typeface="Abusive Pencil" pitchFamily="2" charset="0"/>
              </a:rPr>
              <a:t>REUNIÓN COORDINADORES LAICOS MIC VENEZUELA. SEPTIEMBRE 10 DE 2016</a:t>
            </a:r>
            <a:endParaRPr lang="es-VE" sz="2400" dirty="0">
              <a:latin typeface="Abusive Pencil" pitchFamily="2" charset="0"/>
            </a:endParaRPr>
          </a:p>
        </p:txBody>
      </p:sp>
      <p:sp>
        <p:nvSpPr>
          <p:cNvPr id="4" name="3 Rectángulo"/>
          <p:cNvSpPr/>
          <p:nvPr/>
        </p:nvSpPr>
        <p:spPr>
          <a:xfrm>
            <a:off x="827584" y="4750112"/>
            <a:ext cx="7545494" cy="1631216"/>
          </a:xfrm>
          <a:prstGeom prst="rect">
            <a:avLst/>
          </a:prstGeom>
        </p:spPr>
        <p:txBody>
          <a:bodyPr wrap="square">
            <a:spAutoFit/>
          </a:bodyPr>
          <a:lstStyle/>
          <a:p>
            <a:pPr algn="just"/>
            <a:r>
              <a:rPr lang="es-VE" sz="2000" b="1" dirty="0" smtClean="0">
                <a:latin typeface="Fiolex Girls" panose="020B0603050302020204" pitchFamily="34" charset="0"/>
              </a:rPr>
              <a:t>Por José Félix Ribas: David Rincones y Jorge Pérez. </a:t>
            </a:r>
          </a:p>
          <a:p>
            <a:pPr algn="just"/>
            <a:r>
              <a:rPr lang="es-VE" sz="2000" b="1" dirty="0" smtClean="0">
                <a:latin typeface="Fiolex Girls" panose="020B0603050302020204" pitchFamily="34" charset="0"/>
              </a:rPr>
              <a:t>Por San Francisco: Herminia Lucena y </a:t>
            </a:r>
            <a:r>
              <a:rPr lang="es-VE" sz="2000" b="1" dirty="0" err="1" smtClean="0">
                <a:latin typeface="Fiolex Girls" panose="020B0603050302020204" pitchFamily="34" charset="0"/>
              </a:rPr>
              <a:t>Marielys</a:t>
            </a:r>
            <a:r>
              <a:rPr lang="es-VE" sz="2000" b="1" dirty="0" smtClean="0">
                <a:latin typeface="Fiolex Girls" panose="020B0603050302020204" pitchFamily="34" charset="0"/>
              </a:rPr>
              <a:t> Mendoza. </a:t>
            </a:r>
          </a:p>
          <a:p>
            <a:pPr algn="just"/>
            <a:r>
              <a:rPr lang="es-VE" sz="2000" b="1" dirty="0" smtClean="0">
                <a:latin typeface="Fiolex Girls" panose="020B0603050302020204" pitchFamily="34" charset="0"/>
              </a:rPr>
              <a:t>Por San Félix: </a:t>
            </a:r>
            <a:r>
              <a:rPr lang="es-VE" sz="2000" b="1" dirty="0" err="1" smtClean="0">
                <a:latin typeface="Fiolex Girls" panose="020B0603050302020204" pitchFamily="34" charset="0"/>
              </a:rPr>
              <a:t>Claret</a:t>
            </a:r>
            <a:r>
              <a:rPr lang="es-VE" sz="2000" b="1" dirty="0" smtClean="0">
                <a:latin typeface="Fiolex Girls" panose="020B0603050302020204" pitchFamily="34" charset="0"/>
              </a:rPr>
              <a:t> Olivares y Rosa Figuera; </a:t>
            </a:r>
          </a:p>
          <a:p>
            <a:pPr algn="just"/>
            <a:r>
              <a:rPr lang="es-VE" sz="2000" b="1" dirty="0" smtClean="0">
                <a:latin typeface="Fiolex Girls" panose="020B0603050302020204" pitchFamily="34" charset="0"/>
              </a:rPr>
              <a:t>por Las Adjuntas: Trina </a:t>
            </a:r>
            <a:r>
              <a:rPr lang="es-VE" sz="2000" b="1" dirty="0" err="1" smtClean="0">
                <a:latin typeface="Fiolex Girls" panose="020B0603050302020204" pitchFamily="34" charset="0"/>
              </a:rPr>
              <a:t>Betencourt</a:t>
            </a:r>
            <a:r>
              <a:rPr lang="es-VE" sz="2000" b="1" dirty="0" smtClean="0">
                <a:latin typeface="Fiolex Girls" panose="020B0603050302020204" pitchFamily="34" charset="0"/>
              </a:rPr>
              <a:t> y </a:t>
            </a:r>
            <a:r>
              <a:rPr lang="es-VE" sz="2000" b="1" dirty="0" err="1" smtClean="0">
                <a:latin typeface="Fiolex Girls" panose="020B0603050302020204" pitchFamily="34" charset="0"/>
              </a:rPr>
              <a:t>Yacelis</a:t>
            </a:r>
            <a:r>
              <a:rPr lang="es-VE" sz="2000" b="1" dirty="0" smtClean="0">
                <a:latin typeface="Fiolex Girls" panose="020B0603050302020204" pitchFamily="34" charset="0"/>
              </a:rPr>
              <a:t> Pérez, </a:t>
            </a:r>
          </a:p>
          <a:p>
            <a:pPr algn="just"/>
            <a:r>
              <a:rPr lang="es-VE" sz="2000" b="1" dirty="0" smtClean="0">
                <a:latin typeface="Fiolex Girls" panose="020B0603050302020204" pitchFamily="34" charset="0"/>
              </a:rPr>
              <a:t>y  las Hermanas Yngrid Calles,  Lucía Medina</a:t>
            </a:r>
            <a:r>
              <a:rPr lang="es-VE" sz="2000" b="1" dirty="0">
                <a:latin typeface="Fiolex Girls" panose="020B0603050302020204" pitchFamily="34" charset="0"/>
              </a:rPr>
              <a:t> </a:t>
            </a:r>
            <a:r>
              <a:rPr lang="es-VE" sz="2000" b="1" dirty="0" smtClean="0">
                <a:latin typeface="Fiolex Girls" panose="020B0603050302020204" pitchFamily="34" charset="0"/>
              </a:rPr>
              <a:t>y Meiver Pérez.</a:t>
            </a:r>
          </a:p>
        </p:txBody>
      </p:sp>
      <p:pic>
        <p:nvPicPr>
          <p:cNvPr id="8" name="7 Imagen" descr="C:\Users\Sonia\Downloads\img-20160914-wa0023.jpg"/>
          <p:cNvPicPr/>
          <p:nvPr/>
        </p:nvPicPr>
        <p:blipFill rotWithShape="1">
          <a:blip r:embed="rId4" cstate="print">
            <a:extLst>
              <a:ext uri="{28A0092B-C50C-407E-A947-70E740481C1C}">
                <a14:useLocalDpi xmlns:a14="http://schemas.microsoft.com/office/drawing/2010/main" val="0"/>
              </a:ext>
            </a:extLst>
          </a:blip>
          <a:srcRect l="10538" t="17987" r="7304" b="12713"/>
          <a:stretch/>
        </p:blipFill>
        <p:spPr bwMode="auto">
          <a:xfrm>
            <a:off x="1547664" y="1268760"/>
            <a:ext cx="4320480" cy="3024336"/>
          </a:xfrm>
          <a:prstGeom prst="rect">
            <a:avLst/>
          </a:prstGeom>
          <a:noFill/>
          <a:ln>
            <a:noFill/>
          </a:ln>
        </p:spPr>
      </p:pic>
      <p:sp>
        <p:nvSpPr>
          <p:cNvPr id="3" name="2 CuadroTexto"/>
          <p:cNvSpPr txBox="1"/>
          <p:nvPr/>
        </p:nvSpPr>
        <p:spPr>
          <a:xfrm>
            <a:off x="6372200" y="2754794"/>
            <a:ext cx="2493354" cy="1754326"/>
          </a:xfrm>
          <a:prstGeom prst="rect">
            <a:avLst/>
          </a:prstGeom>
          <a:noFill/>
        </p:spPr>
        <p:txBody>
          <a:bodyPr wrap="square" rtlCol="0">
            <a:spAutoFit/>
          </a:bodyPr>
          <a:lstStyle/>
          <a:p>
            <a:r>
              <a:rPr lang="es-VE" b="1" dirty="0">
                <a:latin typeface="Fiolex Girls" panose="020B0603050302020204" pitchFamily="34" charset="0"/>
              </a:rPr>
              <a:t>Nos encontramos en la comunidad de La Floresta, los coordinadores de los diferentes grupos: </a:t>
            </a:r>
            <a:endParaRPr lang="es-ES" dirty="0"/>
          </a:p>
        </p:txBody>
      </p:sp>
    </p:spTree>
    <p:extLst>
      <p:ext uri="{BB962C8B-B14F-4D97-AF65-F5344CB8AC3E}">
        <p14:creationId xmlns:p14="http://schemas.microsoft.com/office/powerpoint/2010/main" val="1238158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onia\Documents\plantillas\4444444.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9847"/>
          <a:stretch/>
        </p:blipFill>
        <p:spPr bwMode="auto">
          <a:xfrm>
            <a:off x="395536" y="5085184"/>
            <a:ext cx="8568952" cy="1543585"/>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395536" y="332656"/>
            <a:ext cx="8208912" cy="2664296"/>
          </a:xfrm>
        </p:spPr>
        <p:txBody>
          <a:bodyPr>
            <a:noAutofit/>
          </a:bodyPr>
          <a:lstStyle/>
          <a:p>
            <a:pPr algn="l"/>
            <a:r>
              <a:rPr lang="es-VE" sz="1400" b="1" dirty="0" smtClean="0">
                <a:latin typeface="Arial Narrow" panose="020B0606020202030204" pitchFamily="34" charset="0"/>
              </a:rPr>
              <a:t>Iniciamos con la oración compartida y la Bienvenida a todos. Lucia Medina, </a:t>
            </a:r>
            <a:r>
              <a:rPr lang="es-VE" sz="1400" b="1" dirty="0" err="1" smtClean="0">
                <a:latin typeface="Arial Narrow" panose="020B0606020202030204" pitchFamily="34" charset="0"/>
              </a:rPr>
              <a:t>Sup</a:t>
            </a:r>
            <a:r>
              <a:rPr lang="es-VE" sz="1400" b="1" dirty="0" smtClean="0">
                <a:latin typeface="Arial Narrow" panose="020B0606020202030204" pitchFamily="34" charset="0"/>
              </a:rPr>
              <a:t>. Provincial,  manifestó  su alegría de poder compartir con  </a:t>
            </a:r>
            <a:r>
              <a:rPr lang="es-VE" sz="1400" b="1" dirty="0" err="1" smtClean="0">
                <a:latin typeface="Arial Narrow" panose="020B0606020202030204" pitchFamily="34" charset="0"/>
              </a:rPr>
              <a:t>nosotr@s</a:t>
            </a:r>
            <a:r>
              <a:rPr lang="es-VE" sz="1400" b="1" dirty="0" smtClean="0">
                <a:latin typeface="Arial Narrow" panose="020B0606020202030204" pitchFamily="34" charset="0"/>
              </a:rPr>
              <a:t> como familia MIC el carisma, fortalecernos en la espiritualidad y así poder extender la misericordia de Dios, en el rol que tengamos cada uno.</a:t>
            </a:r>
            <a:br>
              <a:rPr lang="es-VE" sz="1400" b="1" dirty="0" smtClean="0">
                <a:latin typeface="Arial Narrow" panose="020B0606020202030204" pitchFamily="34" charset="0"/>
              </a:rPr>
            </a:br>
            <a:r>
              <a:rPr lang="es-VE" sz="1400" b="1" dirty="0" smtClean="0">
                <a:latin typeface="Arial Narrow" panose="020B0606020202030204" pitchFamily="34" charset="0"/>
              </a:rPr>
              <a:t>Compartimos la experiencia del IV Encuentro y  cómo está el grupo después del mismo. </a:t>
            </a:r>
            <a:br>
              <a:rPr lang="es-VE" sz="1400" b="1" dirty="0" smtClean="0">
                <a:latin typeface="Arial Narrow" panose="020B0606020202030204" pitchFamily="34" charset="0"/>
              </a:rPr>
            </a:br>
            <a:r>
              <a:rPr lang="es-VE" sz="1400" b="1" dirty="0" smtClean="0">
                <a:latin typeface="Arial Narrow" panose="020B0606020202030204" pitchFamily="34" charset="0"/>
              </a:rPr>
              <a:t>Fue una experiencia hermosa, aprendimos a trabajar bien con lo poco que se pudo conseguir. La integración fue excelente, los que colaboraban con nosotros quedaron asombrados del buen desempeño  que </a:t>
            </a:r>
            <a:r>
              <a:rPr lang="es-VE" sz="1400" b="1" dirty="0" smtClean="0">
                <a:latin typeface="Arial Narrow" panose="020B0606020202030204" pitchFamily="34" charset="0"/>
              </a:rPr>
              <a:t>realizábamos. </a:t>
            </a:r>
            <a:br>
              <a:rPr lang="es-VE" sz="1400" b="1" dirty="0" smtClean="0">
                <a:latin typeface="Arial Narrow" panose="020B0606020202030204" pitchFamily="34" charset="0"/>
              </a:rPr>
            </a:br>
            <a:r>
              <a:rPr lang="es-VE" sz="1400" b="1" dirty="0" smtClean="0">
                <a:latin typeface="Arial Narrow" panose="020B0606020202030204" pitchFamily="34" charset="0"/>
              </a:rPr>
              <a:t>El </a:t>
            </a:r>
            <a:r>
              <a:rPr lang="es-VE" sz="1400" b="1" dirty="0" smtClean="0">
                <a:latin typeface="Arial Narrow" panose="020B0606020202030204" pitchFamily="34" charset="0"/>
              </a:rPr>
              <a:t>estudio de los lineamientos fue muy acertado y la formación con la primera ficha del  tercer núcleo  nos ayuda a caminar desde la comunidad, desde lo que somos, con humildad, haciendo siempre el Bien, como M. Alfonsa.</a:t>
            </a:r>
            <a:br>
              <a:rPr lang="es-VE" sz="1400" b="1" dirty="0" smtClean="0">
                <a:latin typeface="Arial Narrow" panose="020B0606020202030204" pitchFamily="34" charset="0"/>
              </a:rPr>
            </a:br>
            <a:r>
              <a:rPr lang="es-VE" sz="1400" b="1" dirty="0" smtClean="0">
                <a:latin typeface="Arial Narrow" panose="020B0606020202030204" pitchFamily="34" charset="0"/>
              </a:rPr>
              <a:t>Y luego nos dispusimos a evaluar, </a:t>
            </a:r>
            <a:r>
              <a:rPr lang="es-VE" sz="1400" b="1" dirty="0" smtClean="0">
                <a:latin typeface="Arial Narrow" panose="020B0606020202030204" pitchFamily="34" charset="0"/>
              </a:rPr>
              <a:t>y </a:t>
            </a:r>
            <a:r>
              <a:rPr lang="es-VE" sz="1400" b="1" dirty="0" smtClean="0">
                <a:latin typeface="Arial Narrow" panose="020B0606020202030204" pitchFamily="34" charset="0"/>
              </a:rPr>
              <a:t>reorganizar nuestro Itinerario formativo para </a:t>
            </a:r>
            <a:r>
              <a:rPr lang="es-VE" sz="1400" b="1" dirty="0">
                <a:latin typeface="Arial Narrow" panose="020B0606020202030204" pitchFamily="34" charset="0"/>
              </a:rPr>
              <a:t>d</a:t>
            </a:r>
            <a:r>
              <a:rPr lang="es-VE" sz="1400" b="1" dirty="0" smtClean="0">
                <a:latin typeface="Arial Narrow" panose="020B0606020202030204" pitchFamily="34" charset="0"/>
              </a:rPr>
              <a:t>os </a:t>
            </a:r>
            <a:r>
              <a:rPr lang="es-VE" sz="1400" b="1" dirty="0">
                <a:latin typeface="Arial Narrow" panose="020B0606020202030204" pitchFamily="34" charset="0"/>
              </a:rPr>
              <a:t>años. Desde luego, nos hemos sentido muy bien en el encuentro de familia</a:t>
            </a:r>
            <a:r>
              <a:rPr lang="es-VE" sz="1400" b="1" dirty="0" smtClean="0">
                <a:latin typeface="Arial Narrow" panose="020B0606020202030204" pitchFamily="34" charset="0"/>
              </a:rPr>
              <a:t>.</a:t>
            </a:r>
            <a:br>
              <a:rPr lang="es-VE" sz="1400" b="1" dirty="0" smtClean="0">
                <a:latin typeface="Arial Narrow" panose="020B0606020202030204" pitchFamily="34" charset="0"/>
              </a:rPr>
            </a:br>
            <a:endParaRPr lang="es-VE" sz="1400" b="1" dirty="0">
              <a:latin typeface="Arial Narrow" panose="020B0606020202030204" pitchFamily="34" charset="0"/>
            </a:endParaRPr>
          </a:p>
        </p:txBody>
      </p:sp>
      <p:pic>
        <p:nvPicPr>
          <p:cNvPr id="1026" name="Picture 2" descr="F:\IMG_20160910_120051_1C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754" r="23709"/>
          <a:stretch/>
        </p:blipFill>
        <p:spPr bwMode="auto">
          <a:xfrm>
            <a:off x="4499992" y="2780928"/>
            <a:ext cx="3960440" cy="284441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3" name="Picture 2" descr="F:\IMG_20160910_120039_4C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410" t="23437" r="20019" b="7991"/>
          <a:stretch/>
        </p:blipFill>
        <p:spPr bwMode="auto">
          <a:xfrm>
            <a:off x="467544" y="2780928"/>
            <a:ext cx="3888432" cy="281771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81258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TotalTime>
  <Words>132</Words>
  <Application>Microsoft Office PowerPoint</Application>
  <PresentationFormat>Presentación en pantalla (4:3)</PresentationFormat>
  <Paragraphs>8</Paragraphs>
  <Slides>2</Slides>
  <Notes>0</Notes>
  <HiddenSlides>0</HiddenSlides>
  <MMClips>0</MMClips>
  <ScaleCrop>false</ScaleCrop>
  <HeadingPairs>
    <vt:vector size="4" baseType="variant">
      <vt:variant>
        <vt:lpstr>Tema</vt:lpstr>
      </vt:variant>
      <vt:variant>
        <vt:i4>1</vt:i4>
      </vt:variant>
      <vt:variant>
        <vt:lpstr>Títulos de diapositiva</vt:lpstr>
      </vt:variant>
      <vt:variant>
        <vt:i4>2</vt:i4>
      </vt:variant>
    </vt:vector>
  </HeadingPairs>
  <TitlesOfParts>
    <vt:vector size="3" baseType="lpstr">
      <vt:lpstr>Tema de Office</vt:lpstr>
      <vt:lpstr>REUNIÓN COORDINADORES LAICOS MIC VENEZUELA. SEPTIEMBRE 10 DE 2016</vt:lpstr>
      <vt:lpstr>Iniciamos con la oración compartida y la Bienvenida a todos. Lucia Medina, Sup. Provincial,  manifestó  su alegría de poder compartir con  nosotr@s como familia MIC el carisma, fortalecernos en la espiritualidad y así poder extender la misericordia de Dios, en el rol que tengamos cada uno. Compartimos la experiencia del IV Encuentro y  cómo está el grupo después del mismo.  Fue una experiencia hermosa, aprendimos a trabajar bien con lo poco que se pudo conseguir. La integración fue excelente, los que colaboraban con nosotros quedaron asombrados del buen desempeño  que realizábamos.  El estudio de los lineamientos fue muy acertado y la formación con la primera ficha del  tercer núcleo  nos ayuda a caminar desde la comunidad, desde lo que somos, con humildad, haciendo siempre el Bien, como M. Alfonsa. Y luego nos dispusimos a evaluar, y reorganizar nuestro Itinerario formativo para dos años. Desde luego, nos hemos sentido muy bien en el encuentro de familia.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REUNION COORDINADORES LAICOS MIC VENEZUELA. SEPTIEMBRE 10 DE 2016</dc:title>
  <dc:creator>Sonia</dc:creator>
  <cp:lastModifiedBy>Luffi</cp:lastModifiedBy>
  <cp:revision>26</cp:revision>
  <dcterms:created xsi:type="dcterms:W3CDTF">2016-09-12T17:28:39Z</dcterms:created>
  <dcterms:modified xsi:type="dcterms:W3CDTF">2016-10-01T00:46:37Z</dcterms:modified>
</cp:coreProperties>
</file>