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2" autoAdjust="0"/>
    <p:restoredTop sz="94660"/>
  </p:normalViewPr>
  <p:slideViewPr>
    <p:cSldViewPr snapToGrid="0">
      <p:cViewPr>
        <p:scale>
          <a:sx n="75" d="100"/>
          <a:sy n="75" d="100"/>
        </p:scale>
        <p:origin x="-55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9111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6614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388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17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52866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3663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89907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73075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81628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2577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6455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97826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0544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3588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81616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61566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203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380903-2A30-4E68-B22D-B38F7A244AA9}" type="datetimeFigureOut">
              <a:rPr lang="es-VE" smtClean="0"/>
              <a:t>11/05/2017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505D2-1284-4A69-AFCE-5C07BFBE7105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7495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2245" y="4076699"/>
            <a:ext cx="7266096" cy="2021481"/>
          </a:xfrm>
        </p:spPr>
        <p:txBody>
          <a:bodyPr/>
          <a:lstStyle/>
          <a:p>
            <a:r>
              <a:rPr lang="es-VE" sz="4000" dirty="0" smtClean="0"/>
              <a:t>Caminando</a:t>
            </a:r>
            <a:br>
              <a:rPr lang="es-VE" sz="4000" dirty="0" smtClean="0"/>
            </a:br>
            <a:r>
              <a:rPr lang="es-VE" sz="4000" dirty="0" smtClean="0"/>
              <a:t>con la Comunidad </a:t>
            </a:r>
            <a:br>
              <a:rPr lang="es-VE" sz="4000" dirty="0" smtClean="0"/>
            </a:br>
            <a:r>
              <a:rPr lang="es-VE" sz="4000" dirty="0" smtClean="0"/>
              <a:t>de San Félix</a:t>
            </a:r>
            <a:endParaRPr lang="es-VE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2244" y="6060080"/>
            <a:ext cx="8825658" cy="86142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Durante la semana santa</a:t>
            </a:r>
            <a:endParaRPr lang="es-VE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" y="22224"/>
            <a:ext cx="4085168" cy="30638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13" y="3479800"/>
            <a:ext cx="4419600" cy="3314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15457" r="23071" b="18480"/>
          <a:stretch/>
        </p:blipFill>
        <p:spPr>
          <a:xfrm>
            <a:off x="7945173" y="9181"/>
            <a:ext cx="4181740" cy="32441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16666"/>
            <a:ext cx="4364567" cy="32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21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99" y="1308101"/>
            <a:ext cx="3401064" cy="876300"/>
          </a:xfrm>
        </p:spPr>
        <p:txBody>
          <a:bodyPr/>
          <a:lstStyle/>
          <a:p>
            <a:r>
              <a:rPr lang="es-VE" dirty="0" smtClean="0"/>
              <a:t>Y Celebramos compartiendo </a:t>
            </a:r>
            <a:endParaRPr lang="es-V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790937" y="5923281"/>
            <a:ext cx="3401063" cy="833120"/>
          </a:xfrm>
        </p:spPr>
        <p:txBody>
          <a:bodyPr>
            <a:normAutofit/>
          </a:bodyPr>
          <a:lstStyle/>
          <a:p>
            <a:r>
              <a:rPr lang="es-VE" sz="2000" b="1" dirty="0" smtClean="0"/>
              <a:t>Felices Pascuas de Resurrección!!!</a:t>
            </a:r>
            <a:endParaRPr lang="es-VE" sz="20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63" y="2184401"/>
            <a:ext cx="3429000" cy="4572000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9" y="2965450"/>
            <a:ext cx="2562225" cy="3416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9" y="101600"/>
            <a:ext cx="3695700" cy="27717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15" y="63500"/>
            <a:ext cx="3835400" cy="28765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83" y="3001533"/>
            <a:ext cx="3813685" cy="28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4089400" cy="662581"/>
          </a:xfrm>
        </p:spPr>
        <p:txBody>
          <a:bodyPr/>
          <a:lstStyle/>
          <a:p>
            <a:r>
              <a:rPr lang="es-VE" sz="2800" dirty="0" smtClean="0"/>
              <a:t>Domingo </a:t>
            </a:r>
            <a:r>
              <a:rPr lang="es-VE" sz="2800" dirty="0" smtClean="0"/>
              <a:t>de Ramos</a:t>
            </a:r>
            <a:endParaRPr lang="es-VE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/>
          <a:stretch/>
        </p:blipFill>
        <p:spPr>
          <a:xfrm>
            <a:off x="3766453" y="-1"/>
            <a:ext cx="4679047" cy="2974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5" t="20827" r="5221" b="17144"/>
          <a:stretch/>
        </p:blipFill>
        <p:spPr>
          <a:xfrm>
            <a:off x="7935260" y="3443406"/>
            <a:ext cx="4256740" cy="34145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13513" b="12899"/>
          <a:stretch/>
        </p:blipFill>
        <p:spPr>
          <a:xfrm>
            <a:off x="0" y="2540000"/>
            <a:ext cx="3807760" cy="2146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r="11679"/>
          <a:stretch/>
        </p:blipFill>
        <p:spPr>
          <a:xfrm>
            <a:off x="3807760" y="2933700"/>
            <a:ext cx="4127500" cy="28426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7037" r="11806"/>
          <a:stretch/>
        </p:blipFill>
        <p:spPr>
          <a:xfrm>
            <a:off x="7935260" y="-1"/>
            <a:ext cx="4256740" cy="34434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5246" r="6281" b="13440"/>
          <a:stretch/>
        </p:blipFill>
        <p:spPr>
          <a:xfrm>
            <a:off x="0" y="4646808"/>
            <a:ext cx="3807760" cy="221119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855" y="662581"/>
            <a:ext cx="4737845" cy="2171700"/>
          </a:xfrm>
        </p:spPr>
        <p:txBody>
          <a:bodyPr>
            <a:normAutofit/>
          </a:bodyPr>
          <a:lstStyle/>
          <a:p>
            <a:r>
              <a:rPr lang="es-VE" b="1" dirty="0" smtClean="0">
                <a:solidFill>
                  <a:srgbClr val="FFFF00"/>
                </a:solidFill>
              </a:rPr>
              <a:t>Caminamos </a:t>
            </a:r>
            <a:r>
              <a:rPr lang="es-VE" b="1" dirty="0" smtClean="0">
                <a:solidFill>
                  <a:srgbClr val="FFFF00"/>
                </a:solidFill>
              </a:rPr>
              <a:t>llevando nuestros </a:t>
            </a:r>
            <a:r>
              <a:rPr lang="es-VE" b="1" dirty="0" smtClean="0">
                <a:solidFill>
                  <a:srgbClr val="FFFF00"/>
                </a:solidFill>
              </a:rPr>
              <a:t>ramos desde </a:t>
            </a:r>
            <a:r>
              <a:rPr lang="es-VE" b="1" dirty="0" smtClean="0">
                <a:solidFill>
                  <a:srgbClr val="FFFF00"/>
                </a:solidFill>
              </a:rPr>
              <a:t>el Barrio Luis </a:t>
            </a:r>
            <a:r>
              <a:rPr lang="es-VE" b="1" dirty="0" smtClean="0">
                <a:solidFill>
                  <a:srgbClr val="FFFF00"/>
                </a:solidFill>
              </a:rPr>
              <a:t>hurtado hasta vista alegre, </a:t>
            </a:r>
            <a:r>
              <a:rPr lang="es-VE" b="1" dirty="0" smtClean="0">
                <a:solidFill>
                  <a:srgbClr val="FFFF00"/>
                </a:solidFill>
              </a:rPr>
              <a:t>con </a:t>
            </a:r>
            <a:r>
              <a:rPr lang="es-VE" b="1" dirty="0" smtClean="0">
                <a:solidFill>
                  <a:srgbClr val="FFFF00"/>
                </a:solidFill>
              </a:rPr>
              <a:t>paradas animadas por los niños </a:t>
            </a:r>
            <a:r>
              <a:rPr lang="es-VE" b="1" dirty="0">
                <a:solidFill>
                  <a:srgbClr val="FFFF00"/>
                </a:solidFill>
              </a:rPr>
              <a:t>y</a:t>
            </a:r>
            <a:r>
              <a:rPr lang="es-VE" b="1" dirty="0" smtClean="0">
                <a:solidFill>
                  <a:srgbClr val="FFFF00"/>
                </a:solidFill>
              </a:rPr>
              <a:t> </a:t>
            </a:r>
            <a:r>
              <a:rPr lang="es-VE" b="1" dirty="0" smtClean="0">
                <a:solidFill>
                  <a:srgbClr val="FFFF00"/>
                </a:solidFill>
              </a:rPr>
              <a:t>temas sobre la </a:t>
            </a:r>
            <a:r>
              <a:rPr lang="es-VE" b="1" dirty="0" smtClean="0">
                <a:solidFill>
                  <a:srgbClr val="FFFF00"/>
                </a:solidFill>
              </a:rPr>
              <a:t>familia</a:t>
            </a:r>
            <a:r>
              <a:rPr lang="es-VE" b="1" dirty="0" smtClean="0">
                <a:solidFill>
                  <a:srgbClr val="FFFF00"/>
                </a:solidFill>
              </a:rPr>
              <a:t>.</a:t>
            </a:r>
            <a:endParaRPr lang="es-VE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766453" y="5975002"/>
            <a:ext cx="4211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b="1" dirty="0" smtClean="0">
                <a:solidFill>
                  <a:srgbClr val="FFFF00"/>
                </a:solidFill>
              </a:rPr>
              <a:t>En el Barrio Vista Alegre celebramos</a:t>
            </a:r>
          </a:p>
          <a:p>
            <a:r>
              <a:rPr lang="es-VE" b="1" dirty="0" smtClean="0">
                <a:solidFill>
                  <a:srgbClr val="FFFF00"/>
                </a:solidFill>
              </a:rPr>
              <a:t>la </a:t>
            </a:r>
            <a:r>
              <a:rPr lang="es-VE" b="1" dirty="0">
                <a:solidFill>
                  <a:srgbClr val="FFFF00"/>
                </a:solidFill>
              </a:rPr>
              <a:t>eucaristía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4153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553" y="3822700"/>
            <a:ext cx="3401064" cy="952500"/>
          </a:xfrm>
        </p:spPr>
        <p:txBody>
          <a:bodyPr/>
          <a:lstStyle/>
          <a:p>
            <a:r>
              <a:rPr lang="es-VE" sz="2800" dirty="0" smtClean="0"/>
              <a:t>Nos encontramos con los Laicos MIC</a:t>
            </a:r>
            <a:endParaRPr lang="es-VE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65954" y="4775200"/>
            <a:ext cx="4941046" cy="1993899"/>
          </a:xfrm>
        </p:spPr>
        <p:txBody>
          <a:bodyPr>
            <a:normAutofit/>
          </a:bodyPr>
          <a:lstStyle/>
          <a:p>
            <a:r>
              <a:rPr lang="es-VE" sz="1800" dirty="0" smtClean="0"/>
              <a:t>Nos reunimos con los Laicos MIC, retomamos la reflexión y formación de conjunto que vamos llevando y compartimos la vida: Lo que somos y vamos siendo en el caminar familiar y de compromiso en la parroquia.</a:t>
            </a:r>
            <a:endParaRPr lang="es-VE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64" y="2549524"/>
            <a:ext cx="5626100" cy="4219575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>
          <a:xfrm>
            <a:off x="3514617" y="0"/>
            <a:ext cx="5083283" cy="4194349"/>
          </a:xfrm>
        </p:spPr>
      </p:pic>
    </p:spTree>
    <p:extLst>
      <p:ext uri="{BB962C8B-B14F-4D97-AF65-F5344CB8AC3E}">
        <p14:creationId xmlns:p14="http://schemas.microsoft.com/office/powerpoint/2010/main" val="1693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871" y="96242"/>
            <a:ext cx="3401064" cy="1447800"/>
          </a:xfrm>
        </p:spPr>
        <p:txBody>
          <a:bodyPr/>
          <a:lstStyle/>
          <a:p>
            <a:r>
              <a:rPr lang="es-VE" sz="2800" dirty="0" smtClean="0"/>
              <a:t>Preparamos la Pascua Infantil</a:t>
            </a:r>
            <a:endParaRPr lang="es-VE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35" y="96242"/>
            <a:ext cx="5195888" cy="3896916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872" y="1625600"/>
            <a:ext cx="3401063" cy="2895599"/>
          </a:xfrm>
        </p:spPr>
        <p:txBody>
          <a:bodyPr>
            <a:normAutofit/>
          </a:bodyPr>
          <a:lstStyle/>
          <a:p>
            <a:r>
              <a:rPr lang="es-VE" sz="2400" dirty="0" smtClean="0"/>
              <a:t>Nos motivó mucho la Pascua Infantil que estuvimos preparando un pequeño equipo de jóvenes. </a:t>
            </a:r>
            <a:endParaRPr lang="es-VE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1"/>
          <a:stretch/>
        </p:blipFill>
        <p:spPr>
          <a:xfrm>
            <a:off x="7560941" y="37644"/>
            <a:ext cx="4521944" cy="3822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34" y="3801745"/>
            <a:ext cx="4075007" cy="30562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" y="4100194"/>
            <a:ext cx="3437467" cy="2578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41" y="3877488"/>
            <a:ext cx="3677075" cy="27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54" y="114300"/>
            <a:ext cx="3401064" cy="889000"/>
          </a:xfrm>
        </p:spPr>
        <p:txBody>
          <a:bodyPr/>
          <a:lstStyle/>
          <a:p>
            <a:r>
              <a:rPr lang="es-VE" dirty="0" smtClean="0"/>
              <a:t>Y realizamos la Pascua Infantil</a:t>
            </a:r>
            <a:endParaRPr lang="es-V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8"/>
          <a:stretch/>
        </p:blipFill>
        <p:spPr>
          <a:xfrm>
            <a:off x="3527317" y="114299"/>
            <a:ext cx="5195888" cy="3340101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0" y="1003301"/>
            <a:ext cx="3401063" cy="1905000"/>
          </a:xfrm>
        </p:spPr>
        <p:txBody>
          <a:bodyPr>
            <a:normAutofit fontScale="92500" lnSpcReduction="20000"/>
          </a:bodyPr>
          <a:lstStyle/>
          <a:p>
            <a:r>
              <a:rPr lang="es-VE" sz="1800" dirty="0" smtClean="0"/>
              <a:t>Durante las mañanas de martes, miércoles y jueves, participando muchos niños de las comunidades de Luis Hurtado Higuera y Vista Alegre. Formamos grupos: Pedro, Santiago, Mateo, Juan y </a:t>
            </a:r>
            <a:r>
              <a:rPr lang="es-VE" sz="1800" dirty="0" err="1" smtClean="0"/>
              <a:t>Natanael</a:t>
            </a:r>
            <a:r>
              <a:rPr lang="es-VE" sz="1800" dirty="0" smtClean="0"/>
              <a:t>.</a:t>
            </a:r>
            <a:endParaRPr lang="es-VE" sz="1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6201"/>
          <a:stretch/>
        </p:blipFill>
        <p:spPr>
          <a:xfrm>
            <a:off x="9029700" y="4064001"/>
            <a:ext cx="3162300" cy="2755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/>
          <a:stretch/>
        </p:blipFill>
        <p:spPr>
          <a:xfrm>
            <a:off x="9678234" y="1854201"/>
            <a:ext cx="2487931" cy="2108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74" y="88902"/>
            <a:ext cx="2489199" cy="18668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15556" r="3750"/>
          <a:stretch/>
        </p:blipFill>
        <p:spPr>
          <a:xfrm>
            <a:off x="6394041" y="2894533"/>
            <a:ext cx="2967839" cy="24786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4" y="3086100"/>
            <a:ext cx="4605867" cy="3454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13334" r="11250" b="9630"/>
          <a:stretch/>
        </p:blipFill>
        <p:spPr>
          <a:xfrm>
            <a:off x="4357880" y="4849032"/>
            <a:ext cx="2641600" cy="200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414000" cy="965200"/>
          </a:xfrm>
        </p:spPr>
        <p:txBody>
          <a:bodyPr/>
          <a:lstStyle/>
          <a:p>
            <a:r>
              <a:rPr lang="es-VE" dirty="0" smtClean="0"/>
              <a:t>Con Juegos, actividades y reflexiones tomamos conciencia del Amor del Señor para con nosotros</a:t>
            </a:r>
            <a:endParaRPr lang="es-V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23"/>
          <a:stretch/>
        </p:blipFill>
        <p:spPr>
          <a:xfrm>
            <a:off x="174625" y="965200"/>
            <a:ext cx="2621671" cy="27432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/>
          <a:stretch/>
        </p:blipFill>
        <p:spPr>
          <a:xfrm>
            <a:off x="2835259" y="965200"/>
            <a:ext cx="2727960" cy="2743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 b="28333"/>
          <a:stretch/>
        </p:blipFill>
        <p:spPr>
          <a:xfrm>
            <a:off x="5567241" y="965200"/>
            <a:ext cx="4401879" cy="2743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0" t="-152454" r="-41860" b="188372"/>
          <a:stretch/>
        </p:blipFill>
        <p:spPr>
          <a:xfrm>
            <a:off x="1524000" y="0"/>
            <a:ext cx="3276600" cy="1574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b="34259"/>
          <a:stretch/>
        </p:blipFill>
        <p:spPr>
          <a:xfrm>
            <a:off x="0" y="3708400"/>
            <a:ext cx="3545633" cy="1447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t="16791" b="11380"/>
          <a:stretch/>
        </p:blipFill>
        <p:spPr>
          <a:xfrm>
            <a:off x="3420379" y="4853278"/>
            <a:ext cx="2552700" cy="19774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2" t="15555" r="25556" b="25926"/>
          <a:stretch/>
        </p:blipFill>
        <p:spPr>
          <a:xfrm>
            <a:off x="9969120" y="1436039"/>
            <a:ext cx="2250633" cy="2844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24306" b="22222"/>
          <a:stretch/>
        </p:blipFill>
        <p:spPr>
          <a:xfrm>
            <a:off x="6134542" y="3802454"/>
            <a:ext cx="2639272" cy="28205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71" y="4432300"/>
            <a:ext cx="2921000" cy="21907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27117" y="5015919"/>
            <a:ext cx="2912533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8" y="893"/>
            <a:ext cx="4114801" cy="3086100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25400"/>
            <a:ext cx="3945467" cy="2959100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0"/>
            <a:ext cx="4114801" cy="30861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25555" r="6111" b="3518"/>
          <a:stretch/>
        </p:blipFill>
        <p:spPr>
          <a:xfrm>
            <a:off x="8147171" y="4046440"/>
            <a:ext cx="4044829" cy="28115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803650"/>
            <a:ext cx="4089400" cy="30670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49" y="3803649"/>
            <a:ext cx="4053552" cy="30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987800" cy="299085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1" y="1"/>
            <a:ext cx="3987801" cy="29908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9163" y="477838"/>
            <a:ext cx="3822700" cy="28670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1600" y="2990851"/>
            <a:ext cx="445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dirty="0" smtClean="0"/>
              <a:t>Conmemoramos su muerte…</a:t>
            </a:r>
            <a:endParaRPr lang="es-VE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880100" y="3360587"/>
            <a:ext cx="313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 smtClean="0"/>
              <a:t>…Y Celebramos su Resurrección.</a:t>
            </a:r>
            <a:endParaRPr lang="es-VE" sz="20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4021873"/>
            <a:ext cx="3721101" cy="27908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20555"/>
          <a:stretch/>
        </p:blipFill>
        <p:spPr>
          <a:xfrm>
            <a:off x="3822701" y="4029121"/>
            <a:ext cx="3802276" cy="27835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1" r="14584"/>
          <a:stretch/>
        </p:blipFill>
        <p:spPr>
          <a:xfrm>
            <a:off x="7759702" y="4029120"/>
            <a:ext cx="4216398" cy="27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" y="-76200"/>
            <a:ext cx="4416318" cy="1003300"/>
          </a:xfrm>
        </p:spPr>
        <p:txBody>
          <a:bodyPr/>
          <a:lstStyle/>
          <a:p>
            <a:r>
              <a:rPr lang="es-VE" sz="2800" b="1" dirty="0"/>
              <a:t>P</a:t>
            </a:r>
            <a:r>
              <a:rPr lang="es-VE" sz="2800" b="1" dirty="0" smtClean="0"/>
              <a:t>articipamos </a:t>
            </a:r>
            <a:r>
              <a:rPr lang="es-VE" sz="2800" b="1" dirty="0" smtClean="0"/>
              <a:t>de las Celebraciones litúrgicas</a:t>
            </a:r>
            <a:endParaRPr lang="es-VE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18" y="266700"/>
            <a:ext cx="3086099" cy="2314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17" y="38100"/>
            <a:ext cx="3541184" cy="26558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992982"/>
            <a:ext cx="3708400" cy="2781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85" y="3683001"/>
            <a:ext cx="4233333" cy="3175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" y="3683000"/>
            <a:ext cx="4233333" cy="3175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13068" r="2959" b="11456"/>
          <a:stretch/>
        </p:blipFill>
        <p:spPr>
          <a:xfrm>
            <a:off x="9245600" y="3641288"/>
            <a:ext cx="2946400" cy="32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162</TotalTime>
  <Words>185</Words>
  <Application>Microsoft Office PowerPoint</Application>
  <PresentationFormat>Personalizado</PresentationFormat>
  <Paragraphs>18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Ion</vt:lpstr>
      <vt:lpstr>Caminando con la Comunidad  de San Félix</vt:lpstr>
      <vt:lpstr>Domingo de Ramos</vt:lpstr>
      <vt:lpstr>Nos encontramos con los Laicos MIC</vt:lpstr>
      <vt:lpstr>Preparamos la Pascua Infantil</vt:lpstr>
      <vt:lpstr>Y realizamos la Pascua Infantil</vt:lpstr>
      <vt:lpstr>Con Juegos, actividades y reflexiones tomamos conciencia del Amor del Señor para con nosotros</vt:lpstr>
      <vt:lpstr>Presentación de PowerPoint</vt:lpstr>
      <vt:lpstr>Presentación de PowerPoint</vt:lpstr>
      <vt:lpstr>Participamos de las Celebraciones litúrgicas</vt:lpstr>
      <vt:lpstr>Y Celebramos compartiendo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Caminando con la Comunidad de San Félix</dc:title>
  <dc:creator>DETZI</dc:creator>
  <cp:lastModifiedBy>Meiver</cp:lastModifiedBy>
  <cp:revision>17</cp:revision>
  <dcterms:created xsi:type="dcterms:W3CDTF">2017-04-22T19:35:37Z</dcterms:created>
  <dcterms:modified xsi:type="dcterms:W3CDTF">2017-05-11T13:17:15Z</dcterms:modified>
</cp:coreProperties>
</file>