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CF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8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50162-F841-4B44-A369-8DC68EAFE350}" type="datetimeFigureOut">
              <a:rPr lang="es-ES" smtClean="0"/>
              <a:pPr/>
              <a:t>28/02/2013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CF8D2-ECB9-4B84-9A1B-0DFB8622EA7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es/url?sa=i&amp;rct=j&amp;q=imagenes+de+zarza+ardiendo&amp;source=images&amp;cd=&amp;docid=lG0BykXQXdeMoM&amp;tbnid=5h6XMGnSB9EeLM:&amp;ved=0CAUQjRw&amp;url=http://yosoylapuertadelasovejas.blogspot.com/&amp;ei=_M0fUc7KGoWM0QH3s4HwAQ&amp;bvm=bv.42553238,d.ZG4&amp;psig=AFQjCNFQ78wbv7H1btHgvlJOr741prReaA&amp;ust=136112508459977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es/url?sa=i&amp;rct=j&amp;q=&amp;esrc=s&amp;frm=1&amp;source=images&amp;cd=&amp;cad=rja&amp;docid=iXDKtTdQ9o6DGM&amp;tbnid=HyJ0B5WDceSOQM:&amp;ved=0CAUQjRw&amp;url=http://microbitacora.blogspot.com/2009/09/una-raza-antigua.html&amp;ei=oNMfUcWfOYm_0AGLt4CQCA&amp;bvm=bv.42553238,d.ZG4&amp;psig=AFQjCNHRvCZJSL8LcI06exjQnL89kvbJqQ&amp;ust=136112641952266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64096"/>
          </a:xfrm>
          <a:noFill/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4000" b="1" dirty="0" smtClean="0">
                <a:solidFill>
                  <a:schemeClr val="accent6">
                    <a:lumMod val="75000"/>
                  </a:schemeClr>
                </a:solidFill>
              </a:rPr>
              <a:t>Tercer </a:t>
            </a: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Domingo de Cuaresma</a:t>
            </a:r>
            <a:r>
              <a:rPr lang="es-ES" b="1" dirty="0"/>
              <a:t/>
            </a:r>
            <a:br>
              <a:rPr lang="es-ES" b="1" dirty="0"/>
            </a:br>
            <a:endParaRPr lang="es-ES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67744" y="1124744"/>
            <a:ext cx="48965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“He escuchado los gritos de mi pueblo”</a:t>
            </a:r>
            <a:endParaRPr kumimoji="0" lang="es-ES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1031" name="Picture 7" descr="http://1.bp.blogspot.com/-L1EIMz9ukDw/TdKhEY27FtI/AAAAAAAAJIA/ZBHEz0dr_TQ/s280/ZARZA%2BARDIEND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628800"/>
            <a:ext cx="6720747" cy="5040562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6588224" y="57332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PARO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 rot="10800000" flipV="1">
            <a:off x="2051720" y="486916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DESAUCIOS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 rot="1627528">
            <a:off x="5705411" y="2652692"/>
            <a:ext cx="2254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CORRUPCIÓN POLÍTICA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 rot="1060446">
            <a:off x="4368155" y="3718530"/>
            <a:ext cx="245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INJUSTICIAS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 rot="19689513">
            <a:off x="1452718" y="3505975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MALOS TRATOS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691680" y="213285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LUCHAS DE PODER</a:t>
            </a:r>
            <a:endParaRPr lang="es-ES" sz="2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1.bp.blogspot.com/_sctM-yNT0s8/SwIDwFIYQ_I/AAAAAAAABfI/biqiYrMgt_s/s1600/Pies+descalzos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57429"/>
            <a:ext cx="9144000" cy="6100571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611560" y="548680"/>
            <a:ext cx="7992888" cy="2554545"/>
          </a:xfrm>
          <a:prstGeom prst="rect">
            <a:avLst/>
          </a:prstGeom>
          <a:solidFill>
            <a:schemeClr val="tx2">
              <a:lumMod val="20000"/>
              <a:lumOff val="80000"/>
              <a:alpha val="41000"/>
            </a:schemeClr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Moisés descubre que Dios le sale al encuentro en medio de la “zarza”, una planta que puede representar las espinas y el sufrimiento de la humanidad hoy. Dios ve este sufrimiento, siente el clamor de todos los que padecen por falta de humanidad de los que tienen el poder económico o político, se conmueve porque es compasivo y benigno. Nos invita a hacer lo mismo. El es el Dios de nuestros padres, de nuestra familia. Siente como propia toda la familia humana.</a:t>
            </a:r>
            <a:endParaRPr kumimoji="0" lang="es-ES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827584" y="5301208"/>
            <a:ext cx="7308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En este camino de encuentro con Dios hemos de entrar “descalzos”, con mucha humildad y sin prejuicios para que la luz y el amor de Dios nos pueda penetrar bien dentro y convertirnos.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 advTm="4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ichn.iec.cat/bages/planes/Imatges%20grans/Ficus%20caric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9961" y="2996952"/>
            <a:ext cx="5344039" cy="3861049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</p:pic>
      <p:pic>
        <p:nvPicPr>
          <p:cNvPr id="4100" name="Picture 4" descr="http://ichn.iec.cat/bages/planes/Imatges%20grans/Ficus%20caric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06079"/>
            <a:ext cx="3851920" cy="385192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/>
          </a:bodyPr>
          <a:lstStyle/>
          <a:p>
            <a:r>
              <a:rPr lang="es-ES" sz="3600" dirty="0" smtClean="0"/>
              <a:t>Éxodo  3,1-8. 13-15 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2800" dirty="0" smtClean="0">
                <a:latin typeface="Comic Sans MS" pitchFamily="66" charset="0"/>
              </a:rPr>
              <a:t>“</a:t>
            </a:r>
            <a:r>
              <a:rPr lang="es-ES" sz="2800" i="1" dirty="0" smtClean="0">
                <a:latin typeface="Comic Sans MS" pitchFamily="66" charset="0"/>
              </a:rPr>
              <a:t>He visto, conozco el sufrimiento de mi pueblo”</a:t>
            </a:r>
            <a:endParaRPr lang="es-ES" sz="2800" dirty="0">
              <a:latin typeface="Comic Sans MS" pitchFamily="66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55576" y="1844824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¿En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qué Dios creo? </a:t>
            </a:r>
            <a:r>
              <a:rPr kumimoji="0" lang="es-E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                                                 </a:t>
            </a:r>
            <a:r>
              <a:rPr kumimoji="0" 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¿A dónde nos envía, como comunidad, esta Cuaresma?</a:t>
            </a: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71600" y="3140968"/>
            <a:ext cx="7128792" cy="1077218"/>
          </a:xfrm>
          <a:prstGeom prst="rect">
            <a:avLst/>
          </a:prstGeom>
          <a:solidFill>
            <a:schemeClr val="accent3">
              <a:lumMod val="50000"/>
              <a:alpha val="32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Lucas 13, 1-9                                        </a:t>
            </a:r>
            <a:r>
              <a:rPr kumimoji="0" 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“Si no volvéis a Dios, también pereceréis”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9552" y="4941168"/>
            <a:ext cx="7992888" cy="1323439"/>
          </a:xfrm>
          <a:prstGeom prst="rect">
            <a:avLst/>
          </a:prstGeom>
          <a:solidFill>
            <a:schemeClr val="accent3">
              <a:lumMod val="75000"/>
              <a:alpha val="4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La higuera es estéril, “ocupa un lugar en balde”. El viñador no la corta ni destruye. Así es la paciencia de Dios. </a:t>
            </a:r>
            <a:r>
              <a:rPr lang="es-ES" sz="2000" dirty="0" smtClean="0">
                <a:solidFill>
                  <a:schemeClr val="bg1"/>
                </a:solidFill>
                <a:latin typeface="Comic Sans MS" pitchFamily="66" charset="0"/>
                <a:ea typeface="Calibri" pitchFamily="34" charset="0"/>
                <a:cs typeface="Arial" pitchFamily="34" charset="0"/>
              </a:rPr>
              <a:t>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igue esperando un cristianismo menos burgués, más vigoroso y fecundo.                  </a:t>
            </a:r>
            <a:r>
              <a:rPr kumimoji="0" lang="es-ES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Más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al lado de los que sufren.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" name="9 Flecha curvada hacia la derecha"/>
          <p:cNvSpPr/>
          <p:nvPr/>
        </p:nvSpPr>
        <p:spPr>
          <a:xfrm>
            <a:off x="323528" y="1484784"/>
            <a:ext cx="792088" cy="864096"/>
          </a:xfrm>
          <a:prstGeom prst="curved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>
            <a:off x="8172400" y="4005064"/>
            <a:ext cx="648072" cy="864096"/>
          </a:xfrm>
          <a:prstGeom prst="curved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9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097" grpId="0"/>
      <p:bldP spid="4098" grpId="0" animBg="1"/>
      <p:bldP spid="409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IC El Prat\Pictures\MIC Món\Colombia\Image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590"/>
            <a:ext cx="6408712" cy="521441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Tres actitudes nos pueden ayudar a ser más </a:t>
            </a:r>
            <a:r>
              <a:rPr lang="es-ES" sz="3600" b="1" dirty="0" err="1" smtClean="0">
                <a:solidFill>
                  <a:schemeClr val="accent3">
                    <a:lumMod val="50000"/>
                  </a:schemeClr>
                </a:solidFill>
              </a:rPr>
              <a:t>fecund@s</a:t>
            </a: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s-ES" sz="3600" b="1" dirty="0" err="1" smtClean="0">
                <a:solidFill>
                  <a:schemeClr val="accent3">
                    <a:lumMod val="50000"/>
                  </a:schemeClr>
                </a:solidFill>
              </a:rPr>
              <a:t>vigoros@s</a:t>
            </a: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 y </a:t>
            </a:r>
            <a:r>
              <a:rPr lang="es-ES" sz="3600" b="1" dirty="0" err="1" smtClean="0">
                <a:solidFill>
                  <a:schemeClr val="accent3">
                    <a:lumMod val="50000"/>
                  </a:schemeClr>
                </a:solidFill>
              </a:rPr>
              <a:t>comprometid@s</a:t>
            </a:r>
            <a:r>
              <a:rPr lang="es-ES" sz="36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</a:t>
            </a:r>
            <a:r>
              <a:rPr lang="es-ES" sz="3600" dirty="0" smtClean="0"/>
              <a:t>	     	                    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628800"/>
            <a:ext cx="4427984" cy="1323439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Mirada limpia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para ver la realidad sin prejuicios ni intereses. Las injusticias se alimentan a sí mismas mediante la mentira.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516216" y="2276872"/>
            <a:ext cx="2448272" cy="1938992"/>
          </a:xfrm>
          <a:prstGeom prst="rect">
            <a:avLst/>
          </a:prstGeom>
          <a:solidFill>
            <a:schemeClr val="accent3">
              <a:lumMod val="75000"/>
              <a:alpha val="6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Empatía compasiva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que nos lleve a defender a las víctimas y solidarizarnos con su sufrimiento.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27584" y="5226784"/>
            <a:ext cx="7344816" cy="1631216"/>
          </a:xfrm>
          <a:prstGeom prst="rect">
            <a:avLst/>
          </a:prstGeom>
          <a:solidFill>
            <a:schemeClr val="accent3">
              <a:lumMod val="75000"/>
              <a:alpha val="7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Compromiso sostenido por cambiar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s-ES" sz="2000" dirty="0" smtClean="0">
                <a:solidFill>
                  <a:schemeClr val="bg1"/>
                </a:solidFill>
                <a:latin typeface="Comic Sans MS" pitchFamily="66" charset="0"/>
              </a:rPr>
              <a:t>“nuestras tristezas en sonrisas que alientan, nuestros miedos en sueños de libertad, nuestros juicios en anhelos de paz, nuestras divisiones en corazones unidos y solidarios, nuestra agua en buen vino”. (Opciones Cap.)</a:t>
            </a:r>
            <a:endParaRPr lang="es-ES" sz="2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Tm="3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3" grpId="0" animBg="1"/>
      <p:bldP spid="307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IC El Prat\Pictures\MIC Món\Argentina\206770_196978313675971_877105_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0"/>
            <a:ext cx="4139952" cy="551993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3672408" cy="2952328"/>
          </a:xfrm>
        </p:spPr>
        <p:txBody>
          <a:bodyPr>
            <a:normAutofit fontScale="90000"/>
          </a:bodyPr>
          <a:lstStyle/>
          <a:p>
            <a:r>
              <a:rPr lang="es-ES" sz="2200" dirty="0" smtClean="0">
                <a:latin typeface="Comic Sans MS" pitchFamily="66" charset="0"/>
              </a:rPr>
              <a:t/>
            </a:r>
            <a:br>
              <a:rPr lang="es-ES" sz="2200" dirty="0" smtClean="0">
                <a:latin typeface="Comic Sans MS" pitchFamily="66" charset="0"/>
              </a:rPr>
            </a:br>
            <a:r>
              <a:rPr lang="es-ES" sz="22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Señor</a:t>
            </a:r>
            <a: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, despierta en mí</a:t>
            </a:r>
            <a:b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el deseo profundo de conocer quién eres.</a:t>
            </a:r>
            <a:b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Dame la humildad</a:t>
            </a:r>
            <a:b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de saberte aceptar</a:t>
            </a:r>
            <a:b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tal como en realidad eres</a:t>
            </a:r>
            <a:b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s-ES" sz="2200" dirty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y no como yo quisiera que fueras.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3501008"/>
            <a:ext cx="432048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No soy yo quien tiene que poseerte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ni te he de clasificar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según mis ideas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Hazme entender que conocerte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es dejarme poseer por ti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y dejarme transformar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por el calor de tu amor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que abraza a todos.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860032" y="2996952"/>
            <a:ext cx="3924944" cy="3170099"/>
          </a:xfrm>
          <a:prstGeom prst="rect">
            <a:avLst/>
          </a:prstGeom>
          <a:solidFill>
            <a:schemeClr val="accent3">
              <a:lumMod val="75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Enséñame también, Señor,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a saber ver, saber escuchar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y dejarme conmover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por el sufrimiento del mundo.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Y, sobre todo, enséñame a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saber responder como Moisés: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“Aquí me tienes”,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y a reconocer que me envías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para ponerme al servicio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de mis hermanos.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64088" y="6309320"/>
            <a:ext cx="33163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ES" sz="1400" i="1" dirty="0" smtClean="0">
                <a:solidFill>
                  <a:schemeClr val="bg2">
                    <a:lumMod val="10000"/>
                  </a:schemeClr>
                </a:solidFill>
              </a:rPr>
              <a:t>Basado en “La Misa de cada día” Ed. </a:t>
            </a:r>
            <a:r>
              <a:rPr lang="es-ES" sz="1400" i="1" dirty="0" err="1" smtClean="0">
                <a:solidFill>
                  <a:schemeClr val="bg2">
                    <a:lumMod val="10000"/>
                  </a:schemeClr>
                </a:solidFill>
              </a:rPr>
              <a:t>Claret</a:t>
            </a:r>
            <a:endParaRPr lang="es-ES" sz="1400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385" grpId="0"/>
      <p:bldP spid="16386" grpId="0" animBg="1"/>
      <p:bldP spid="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413</Words>
  <Application>Microsoft Office PowerPoint</Application>
  <PresentationFormat>Presentación en pantalla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 Tercer Domingo de Cuaresma </vt:lpstr>
      <vt:lpstr>Diapositiva 2</vt:lpstr>
      <vt:lpstr>Éxodo  3,1-8. 13-15   “He visto, conozco el sufrimiento de mi pueblo”</vt:lpstr>
      <vt:lpstr>  Tres actitudes nos pueden ayudar a ser más fecund@s, vigoros@s y comprometid@s                                                                 </vt:lpstr>
      <vt:lpstr> Señor, despierta en mí el deseo profundo de conocer quién eres. Dame la humildad de saberte aceptar tal como en realidad eres y no como yo quisiera que fueras.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Tercer Domingo de Cuaresma </dc:title>
  <dc:creator>Mercè</dc:creator>
  <cp:lastModifiedBy>MIC El Prat</cp:lastModifiedBy>
  <cp:revision>44</cp:revision>
  <dcterms:created xsi:type="dcterms:W3CDTF">2013-02-16T18:11:13Z</dcterms:created>
  <dcterms:modified xsi:type="dcterms:W3CDTF">2013-02-28T20:51:17Z</dcterms:modified>
</cp:coreProperties>
</file>