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0" r:id="rId6"/>
    <p:sldId id="261" r:id="rId7"/>
    <p:sldId id="259" r:id="rId8"/>
    <p:sldId id="264" r:id="rId9"/>
    <p:sldId id="262" r:id="rId10"/>
    <p:sldId id="263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4D8B-56EE-4645-93EE-F592F44C41B0}" type="datetimeFigureOut">
              <a:rPr lang="es-ES" smtClean="0"/>
              <a:pPr/>
              <a:t>15/03/2013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8688-04CB-4EBD-9BB3-BC2B8CBE95A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4D8B-56EE-4645-93EE-F592F44C41B0}" type="datetimeFigureOut">
              <a:rPr lang="es-ES" smtClean="0"/>
              <a:pPr/>
              <a:t>15/03/2013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8688-04CB-4EBD-9BB3-BC2B8CBE95A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4D8B-56EE-4645-93EE-F592F44C41B0}" type="datetimeFigureOut">
              <a:rPr lang="es-ES" smtClean="0"/>
              <a:pPr/>
              <a:t>15/03/2013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8688-04CB-4EBD-9BB3-BC2B8CBE95A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4D8B-56EE-4645-93EE-F592F44C41B0}" type="datetimeFigureOut">
              <a:rPr lang="es-ES" smtClean="0"/>
              <a:pPr/>
              <a:t>15/03/2013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8688-04CB-4EBD-9BB3-BC2B8CBE95A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4D8B-56EE-4645-93EE-F592F44C41B0}" type="datetimeFigureOut">
              <a:rPr lang="es-ES" smtClean="0"/>
              <a:pPr/>
              <a:t>15/03/2013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8688-04CB-4EBD-9BB3-BC2B8CBE95A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4D8B-56EE-4645-93EE-F592F44C41B0}" type="datetimeFigureOut">
              <a:rPr lang="es-ES" smtClean="0"/>
              <a:pPr/>
              <a:t>15/03/2013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8688-04CB-4EBD-9BB3-BC2B8CBE95A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4D8B-56EE-4645-93EE-F592F44C41B0}" type="datetimeFigureOut">
              <a:rPr lang="es-ES" smtClean="0"/>
              <a:pPr/>
              <a:t>15/03/2013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8688-04CB-4EBD-9BB3-BC2B8CBE95A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4D8B-56EE-4645-93EE-F592F44C41B0}" type="datetimeFigureOut">
              <a:rPr lang="es-ES" smtClean="0"/>
              <a:pPr/>
              <a:t>15/03/2013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8688-04CB-4EBD-9BB3-BC2B8CBE95A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4D8B-56EE-4645-93EE-F592F44C41B0}" type="datetimeFigureOut">
              <a:rPr lang="es-ES" smtClean="0"/>
              <a:pPr/>
              <a:t>15/03/2013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8688-04CB-4EBD-9BB3-BC2B8CBE95A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4D8B-56EE-4645-93EE-F592F44C41B0}" type="datetimeFigureOut">
              <a:rPr lang="es-ES" smtClean="0"/>
              <a:pPr/>
              <a:t>15/03/2013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8688-04CB-4EBD-9BB3-BC2B8CBE95A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04D8B-56EE-4645-93EE-F592F44C41B0}" type="datetimeFigureOut">
              <a:rPr lang="es-ES" smtClean="0"/>
              <a:pPr/>
              <a:t>15/03/2013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68688-04CB-4EBD-9BB3-BC2B8CBE95A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04D8B-56EE-4645-93EE-F592F44C41B0}" type="datetimeFigureOut">
              <a:rPr lang="es-ES" smtClean="0"/>
              <a:pPr/>
              <a:t>15/03/2013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68688-04CB-4EBD-9BB3-BC2B8CBE95A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encrypted-tbn3.gstatic.com/images?q=tbn:ANd9GcQoup3W4aYsDaHXF7cfgJJP3og3XNhEkpOjvDOmBdGKN5apVI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481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00034" y="714356"/>
            <a:ext cx="8204448" cy="1008112"/>
          </a:xfrm>
          <a:noFill/>
        </p:spPr>
        <p:txBody>
          <a:bodyPr>
            <a:noAutofit/>
          </a:bodyPr>
          <a:lstStyle/>
          <a:p>
            <a:r>
              <a:rPr lang="es-ES" sz="5400" b="1" dirty="0" smtClean="0">
                <a:solidFill>
                  <a:srgbClr val="FF0000"/>
                </a:solidFill>
              </a:rPr>
              <a:t>V DOMINGO DE CUARESMA</a:t>
            </a:r>
            <a:endParaRPr lang="es-ES" sz="5400" b="1" dirty="0">
              <a:solidFill>
                <a:srgbClr val="FF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285852" y="3071810"/>
            <a:ext cx="2941831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noFill/>
            <a:prstDash val="solid"/>
          </a:ln>
        </p:spPr>
        <p:txBody>
          <a:bodyPr wrap="none">
            <a:spAutoFit/>
          </a:bodyPr>
          <a:lstStyle/>
          <a:p>
            <a:r>
              <a:rPr lang="es-ES" sz="4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rebuchet MS" pitchFamily="34" charset="0"/>
              </a:rPr>
              <a:t>NOVEDAD</a:t>
            </a:r>
          </a:p>
        </p:txBody>
      </p:sp>
      <p:sp>
        <p:nvSpPr>
          <p:cNvPr id="8" name="7 Subtítulo"/>
          <p:cNvSpPr>
            <a:spLocks noGrp="1"/>
          </p:cNvSpPr>
          <p:nvPr>
            <p:ph type="subTitle" idx="1"/>
          </p:nvPr>
        </p:nvSpPr>
        <p:spPr>
          <a:xfrm>
            <a:off x="5429256" y="4572008"/>
            <a:ext cx="2714644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9050">
            <a:noFill/>
            <a:prstDash val="solid"/>
          </a:ln>
        </p:spPr>
        <p:txBody>
          <a:bodyPr wrap="square">
            <a:spAutoFit/>
          </a:bodyPr>
          <a:lstStyle/>
          <a:p>
            <a:r>
              <a:rPr lang="es-ES" sz="48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rebuchet MS" pitchFamily="34" charset="0"/>
              </a:rPr>
              <a:t>PERDÓN</a:t>
            </a:r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uario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28726" y="0"/>
            <a:ext cx="10676840" cy="7143776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000240"/>
            <a:ext cx="8229600" cy="4357718"/>
          </a:xfrm>
          <a:solidFill>
            <a:schemeClr val="accent1">
              <a:lumMod val="50000"/>
              <a:alpha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Haznos caminar con audacia mirando con esperanza la meta de la resurrección y de la vida en plenitud, con la certeza y la convicción de que eres Tú quien lo quiere y lo hace posible.</a:t>
            </a:r>
            <a:br>
              <a:rPr lang="es-ES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s-ES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Danos la fuerza de tu Pascua.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 </a:t>
            </a:r>
            <a:endParaRPr lang="es-ES" dirty="0"/>
          </a:p>
        </p:txBody>
      </p:sp>
      <p:pic>
        <p:nvPicPr>
          <p:cNvPr id="3074" name="Picture 2" descr="C:\Users\usuario\Desktop\imagesCAI7KJDN.jpg"/>
          <p:cNvPicPr>
            <a:picLocks noChangeAspect="1" noChangeArrowheads="1"/>
          </p:cNvPicPr>
          <p:nvPr/>
        </p:nvPicPr>
        <p:blipFill>
          <a:blip r:embed="rId3" cstate="print"/>
          <a:srcRect t="13889"/>
          <a:stretch>
            <a:fillRect/>
          </a:stretch>
        </p:blipFill>
        <p:spPr bwMode="auto">
          <a:xfrm>
            <a:off x="7643834" y="5143512"/>
            <a:ext cx="1066632" cy="1428760"/>
          </a:xfrm>
          <a:prstGeom prst="rect">
            <a:avLst/>
          </a:prstGeom>
          <a:noFill/>
        </p:spPr>
      </p:pic>
    </p:spTree>
  </p:cSld>
  <p:clrMapOvr>
    <a:masterClrMapping/>
  </p:clrMapOvr>
  <p:transition advTm="2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:\Users\MIC El Prat\Desktop\DSCN7874.JPG"/>
          <p:cNvPicPr/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755576" y="548680"/>
            <a:ext cx="7632848" cy="59766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sz="4000" b="1" dirty="0" smtClean="0">
                <a:solidFill>
                  <a:srgbClr val="FF0000"/>
                </a:solidFill>
              </a:rPr>
              <a:t>	</a:t>
            </a:r>
            <a:r>
              <a:rPr lang="es-ES" sz="3600" b="1" dirty="0" smtClean="0">
                <a:solidFill>
                  <a:srgbClr val="FF0000"/>
                </a:solidFill>
              </a:rPr>
              <a:t>Los textos de este domingo nos invitan a construir una Iglesia más evangélica, más fiel a Jesucristo, que tenga como luz la Palabra de Dios.</a:t>
            </a:r>
          </a:p>
          <a:p>
            <a:pPr algn="ctr">
              <a:buNone/>
            </a:pPr>
            <a:r>
              <a:rPr lang="es-ES" sz="3600" dirty="0" smtClean="0"/>
              <a:t>	</a:t>
            </a:r>
          </a:p>
          <a:p>
            <a:pPr algn="ctr">
              <a:buNone/>
            </a:pPr>
            <a:endParaRPr lang="es-ES" sz="36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s-ES" sz="3600" b="1" dirty="0" smtClean="0">
                <a:solidFill>
                  <a:srgbClr val="FF0000"/>
                </a:solidFill>
              </a:rPr>
              <a:t>Hemos de confiar en que atrapados por su gracia se pueden realizar cosas que parecen un sueño. </a:t>
            </a:r>
          </a:p>
          <a:p>
            <a:pPr>
              <a:buNone/>
            </a:pPr>
            <a:r>
              <a:rPr lang="es-ES" sz="4000" dirty="0" smtClean="0"/>
              <a:t>	</a:t>
            </a: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C El Prat\Pictures\MIC Món\Argentina\255777_215248285182307_688790_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62016"/>
            <a:ext cx="6984776" cy="5095984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1357290" y="4786322"/>
            <a:ext cx="6408712" cy="1815882"/>
          </a:xfrm>
          <a:prstGeom prst="rect">
            <a:avLst/>
          </a:prstGeom>
          <a:solidFill>
            <a:schemeClr val="accent3">
              <a:lumMod val="50000"/>
              <a:alpha val="65000"/>
            </a:schemeClr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sz="2400" b="1" dirty="0" smtClean="0">
                <a:solidFill>
                  <a:srgbClr val="FF0000"/>
                </a:solidFill>
              </a:rPr>
              <a:t>Jesús nos hace entender que quien conoce a Dios no condena, invita a dejarse atrapar por el amor y la misericordia que tienen capacidad de transformar las personas.</a:t>
            </a:r>
          </a:p>
          <a:p>
            <a:pPr algn="r">
              <a:buNone/>
            </a:pPr>
            <a:r>
              <a:rPr lang="es-ES" sz="1400" b="1" dirty="0" smtClean="0">
                <a:solidFill>
                  <a:srgbClr val="FF0000"/>
                </a:solidFill>
              </a:rPr>
              <a:t>(Basado en la Misa de cada día Ed. </a:t>
            </a:r>
            <a:r>
              <a:rPr lang="es-ES" sz="1400" b="1" dirty="0" err="1" smtClean="0">
                <a:solidFill>
                  <a:srgbClr val="FF0000"/>
                </a:solidFill>
              </a:rPr>
              <a:t>Claret</a:t>
            </a:r>
            <a:r>
              <a:rPr lang="es-ES" sz="1400" b="1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115616" y="332656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sz="2400" b="1" dirty="0" smtClean="0">
                <a:solidFill>
                  <a:srgbClr val="FF0000"/>
                </a:solidFill>
              </a:rPr>
              <a:t>Hoy en el evangelio vemos que hay quienes se creen justos porque observan la ley y piensan que tienen derecho a condenar.</a:t>
            </a:r>
          </a:p>
        </p:txBody>
      </p:sp>
    </p:spTree>
  </p:cSld>
  <p:clrMapOvr>
    <a:masterClrMapping/>
  </p:clrMapOvr>
  <p:transition advTm="2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lgo nuev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8283764" cy="6453336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4214818"/>
            <a:ext cx="8229600" cy="2079104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FFFF00"/>
                </a:solidFill>
              </a:rPr>
              <a:t/>
            </a:r>
            <a:br>
              <a:rPr lang="es-ES" b="1" dirty="0" smtClean="0">
                <a:solidFill>
                  <a:srgbClr val="FFFF00"/>
                </a:solidFill>
              </a:rPr>
            </a:br>
            <a:r>
              <a:rPr lang="es-ES" b="1" dirty="0" smtClean="0">
                <a:solidFill>
                  <a:srgbClr val="FFFF00"/>
                </a:solidFill>
              </a:rPr>
              <a:t>“Estoy a punto de hacer una cosa nueva que ya comienza a nacer</a:t>
            </a:r>
            <a:br>
              <a:rPr lang="es-ES" b="1" dirty="0" smtClean="0">
                <a:solidFill>
                  <a:srgbClr val="FFFF00"/>
                </a:solidFill>
              </a:rPr>
            </a:br>
            <a:r>
              <a:rPr lang="es-ES" b="1" dirty="0" smtClean="0">
                <a:solidFill>
                  <a:srgbClr val="FFFF00"/>
                </a:solidFill>
              </a:rPr>
              <a:t>¿No lo notáis?” </a:t>
            </a:r>
            <a:r>
              <a:rPr lang="es-ES" sz="2700" b="1" dirty="0" smtClean="0">
                <a:solidFill>
                  <a:srgbClr val="FFFF00"/>
                </a:solidFill>
              </a:rPr>
              <a:t>(</a:t>
            </a:r>
            <a:r>
              <a:rPr lang="es-ES" sz="2700" b="1" dirty="0" err="1" smtClean="0">
                <a:solidFill>
                  <a:srgbClr val="FFFF00"/>
                </a:solidFill>
              </a:rPr>
              <a:t>Is</a:t>
            </a:r>
            <a:r>
              <a:rPr lang="es-ES" sz="2700" b="1" dirty="0" smtClean="0">
                <a:solidFill>
                  <a:srgbClr val="FFFF00"/>
                </a:solidFill>
              </a:rPr>
              <a:t> 43,19)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628800"/>
            <a:ext cx="2736304" cy="4176464"/>
          </a:xfrm>
        </p:spPr>
        <p:txBody>
          <a:bodyPr>
            <a:normAutofit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>
                <a:solidFill>
                  <a:srgbClr val="FFFF00"/>
                </a:solidFill>
              </a:rPr>
              <a:t>MUJER,</a:t>
            </a:r>
            <a:br>
              <a:rPr lang="es-ES" b="1" dirty="0" smtClean="0">
                <a:solidFill>
                  <a:srgbClr val="FFFF00"/>
                </a:solidFill>
              </a:rPr>
            </a:br>
            <a:r>
              <a:rPr lang="es-ES" b="1" dirty="0" smtClean="0">
                <a:solidFill>
                  <a:srgbClr val="FFFF00"/>
                </a:solidFill>
              </a:rPr>
              <a:t>DÓNDE</a:t>
            </a:r>
            <a:br>
              <a:rPr lang="es-ES" b="1" dirty="0" smtClean="0">
                <a:solidFill>
                  <a:srgbClr val="FFFF00"/>
                </a:solidFill>
              </a:rPr>
            </a:br>
            <a:r>
              <a:rPr lang="es-ES" b="1" dirty="0" smtClean="0">
                <a:solidFill>
                  <a:srgbClr val="FFFF00"/>
                </a:solidFill>
              </a:rPr>
              <a:t>   ESTÁN?...</a:t>
            </a:r>
            <a:endParaRPr lang="es-ES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Maria Dolores\Pictures\FKBV4CAN365QCCAOFCNEZCAIH4EBDCAV4O9WNCAC647QKCADADV8YCA8R5Y1OCAMHV6AOCA27FE74CAM3BJ0FCA7CRJTCCA70FIBFCA36L5HNCAL13G3PCAEOVMQ2CAM8FC5KCA1CSU8QCA1CJLE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33" t="1333" r="1360" b="2667"/>
          <a:stretch>
            <a:fillRect/>
          </a:stretch>
        </p:blipFill>
        <p:spPr bwMode="auto">
          <a:xfrm>
            <a:off x="3203848" y="764704"/>
            <a:ext cx="5256584" cy="5184576"/>
          </a:xfrm>
          <a:prstGeom prst="rect">
            <a:avLst/>
          </a:prstGeom>
          <a:noFill/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0664" cy="5962674"/>
          </a:xfrm>
        </p:spPr>
        <p:txBody>
          <a:bodyPr/>
          <a:lstStyle/>
          <a:p>
            <a:r>
              <a:rPr lang="es-ES" b="1" dirty="0" smtClean="0">
                <a:solidFill>
                  <a:srgbClr val="FFFF00"/>
                </a:solidFill>
              </a:rPr>
              <a:t>YO TAMPOCO TE CONDENO,</a:t>
            </a:r>
            <a:br>
              <a:rPr lang="es-ES" b="1" dirty="0" smtClean="0">
                <a:solidFill>
                  <a:srgbClr val="FFFF00"/>
                </a:solidFill>
              </a:rPr>
            </a:br>
            <a:r>
              <a:rPr lang="es-ES" b="1" dirty="0" smtClean="0">
                <a:solidFill>
                  <a:srgbClr val="FFFF00"/>
                </a:solidFill>
              </a:rPr>
              <a:t>VETE EN PAZ</a:t>
            </a:r>
            <a:endParaRPr lang="es-ES" b="1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Users\Maria Dolores\Pictures\jesus_abre las mano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88640"/>
            <a:ext cx="5220275" cy="6525344"/>
          </a:xfrm>
          <a:prstGeom prst="rect">
            <a:avLst/>
          </a:prstGeom>
          <a:noFill/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uario\Desktop\imagesCA40Z7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0"/>
            <a:ext cx="6500858" cy="6888523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556792"/>
            <a:ext cx="8229600" cy="1705670"/>
          </a:xfrm>
        </p:spPr>
        <p:txBody>
          <a:bodyPr>
            <a:normAutofit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1571604" y="2857496"/>
            <a:ext cx="5976664" cy="3785652"/>
          </a:xfrm>
          <a:prstGeom prst="rect">
            <a:avLst/>
          </a:prstGeom>
          <a:solidFill>
            <a:srgbClr val="00B050">
              <a:alpha val="4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smtClean="0">
                <a:solidFill>
                  <a:srgbClr val="FFFF00"/>
                </a:solidFill>
              </a:rPr>
              <a:t>¿No puede ser esta actitud de Jesús, la novedad de la que nos habla la primera lectura?</a:t>
            </a:r>
            <a:endParaRPr lang="es-ES" sz="4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C El Prat\Pictures\MIC Món\Africa\DSC00300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4983" y="21010"/>
            <a:ext cx="4239017" cy="6836990"/>
          </a:xfrm>
          <a:prstGeom prst="rect">
            <a:avLst/>
          </a:prstGeom>
          <a:noFill/>
        </p:spPr>
      </p:pic>
      <p:pic>
        <p:nvPicPr>
          <p:cNvPr id="2053" name="Picture 5" descr="C:\Users\MIC El Prat\Pictures\MIC Món\mexico\Imagen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2880" y="0"/>
            <a:ext cx="4737975" cy="3140968"/>
          </a:xfrm>
          <a:prstGeom prst="rect">
            <a:avLst/>
          </a:prstGeom>
          <a:noFill/>
        </p:spPr>
      </p:pic>
      <p:pic>
        <p:nvPicPr>
          <p:cNvPr id="2052" name="Picture 4" descr="C:\Users\MIC El Prat\Pictures\MIC Món\PARAGUAI\Imagen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97780"/>
            <a:ext cx="5004048" cy="3760220"/>
          </a:xfrm>
          <a:prstGeom prst="rect">
            <a:avLst/>
          </a:prstGeom>
          <a:noFill/>
        </p:spPr>
      </p:pic>
      <p:pic>
        <p:nvPicPr>
          <p:cNvPr id="2051" name="Picture 3" descr="C:\Users\MIC El Prat\Pictures\MIC Món\Colombia\Imagen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902414" cy="3140968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5572140"/>
            <a:ext cx="8072494" cy="1071570"/>
          </a:xfrm>
          <a:solidFill>
            <a:schemeClr val="accent2">
              <a:lumMod val="75000"/>
              <a:alpha val="53000"/>
            </a:schemeClr>
          </a:solidFill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sz="4000" b="1" dirty="0" smtClean="0">
                <a:solidFill>
                  <a:srgbClr val="FFFF00"/>
                </a:solidFill>
              </a:rPr>
              <a:t>¿Cómo podemos avanzar en el camino de dignificar la vida de las mujeres?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 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1928794" y="214291"/>
            <a:ext cx="7000924" cy="1200329"/>
          </a:xfrm>
          <a:prstGeom prst="rect">
            <a:avLst/>
          </a:prstGeom>
          <a:solidFill>
            <a:schemeClr val="accent2">
              <a:lumMod val="75000"/>
              <a:alpha val="5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FFFF00"/>
                </a:solidFill>
              </a:rPr>
              <a:t>¿Descubro en mi vida la novedad que transforma?</a:t>
            </a:r>
            <a:endParaRPr lang="es-ES" sz="3600" dirty="0"/>
          </a:p>
        </p:txBody>
      </p:sp>
      <p:sp>
        <p:nvSpPr>
          <p:cNvPr id="9" name="8 Rectángulo"/>
          <p:cNvSpPr/>
          <p:nvPr/>
        </p:nvSpPr>
        <p:spPr>
          <a:xfrm>
            <a:off x="142844" y="2643182"/>
            <a:ext cx="7072362" cy="1200329"/>
          </a:xfrm>
          <a:prstGeom prst="rect">
            <a:avLst/>
          </a:prstGeom>
          <a:solidFill>
            <a:schemeClr val="accent2">
              <a:lumMod val="75000"/>
              <a:alpha val="5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FFFF00"/>
                </a:solidFill>
              </a:rPr>
              <a:t>Cómo vivo el perdón ¿lo acojo con humildad y lo doy con generosidad?</a:t>
            </a:r>
            <a:endParaRPr lang="es-ES" sz="3600" dirty="0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uario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974" y="0"/>
            <a:ext cx="10676840" cy="7143776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285992"/>
            <a:ext cx="8229600" cy="4286280"/>
          </a:xfrm>
          <a:solidFill>
            <a:schemeClr val="accent1">
              <a:lumMod val="50000"/>
              <a:alpha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Señor Jesucristo, ayúdanos a darnos cuenta de la fuerza de tu acción salvadora en el mundo.</a:t>
            </a:r>
            <a:br>
              <a:rPr lang="es-ES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es-ES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Ábrenos los ojos para saber agradecer tanta gente que vive para los demás, que se dedica a hacer el bien y a perdonar de todo corazón.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</p:spTree>
  </p:cSld>
  <p:clrMapOvr>
    <a:masterClrMapping/>
  </p:clrMapOvr>
  <p:transition advTm="2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121</Words>
  <Application>Microsoft Office PowerPoint</Application>
  <PresentationFormat>Presentación en pantalla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V DOMINGO DE CUARESMA</vt:lpstr>
      <vt:lpstr>Diapositiva 2</vt:lpstr>
      <vt:lpstr>Diapositiva 3</vt:lpstr>
      <vt:lpstr> “Estoy a punto de hacer una cosa nueva que ya comienza a nacer ¿No lo notáis?” (Is 43,19) </vt:lpstr>
      <vt:lpstr>  MUJER, DÓNDE    ESTÁN?...</vt:lpstr>
      <vt:lpstr>YO TAMPOCO TE CONDENO, VETE EN PAZ</vt:lpstr>
      <vt:lpstr> </vt:lpstr>
      <vt:lpstr>  ¿Cómo podemos avanzar en el camino de dignificar la vida de las mujeres?   </vt:lpstr>
      <vt:lpstr>  Señor Jesucristo, ayúdanos a darnos cuenta de la fuerza de tu acción salvadora en el mundo. Ábrenos los ojos para saber agradecer tanta gente que vive para los demás, que se dedica a hacer el bien y a perdonar de todo corazón.  </vt:lpstr>
      <vt:lpstr> Haznos caminar con audacia mirando con esperanza la meta de la resurrección y de la vida en plenitud, con la certeza y la convicción de que eres Tú quien lo quiere y lo hace posible. Danos la fuerza de tu Pascua.  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 DOMINGO DE CUARESMA</dc:title>
  <dc:creator>Maria Dolores</dc:creator>
  <cp:lastModifiedBy>usuario</cp:lastModifiedBy>
  <cp:revision>64</cp:revision>
  <dcterms:created xsi:type="dcterms:W3CDTF">2013-02-09T13:53:16Z</dcterms:created>
  <dcterms:modified xsi:type="dcterms:W3CDTF">2013-03-15T17:16:41Z</dcterms:modified>
</cp:coreProperties>
</file>