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11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76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48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79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916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5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75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966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10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3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C528-572F-4532-9013-C8335A3CDE26}" type="datetimeFigureOut">
              <a:rPr lang="es-CO" smtClean="0"/>
              <a:t>13/01/2017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DB94-4BCE-476D-A3E4-53C7945BA4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8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7" y="5045412"/>
            <a:ext cx="4176457" cy="1370583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Bogotá </a:t>
            </a:r>
            <a:br>
              <a:rPr lang="es-C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</a:t>
            </a:r>
            <a:r>
              <a:rPr lang="es-CO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10-13/2017</a:t>
            </a:r>
            <a:endParaRPr lang="es-CO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1832050"/>
            <a:ext cx="4471898" cy="3109118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Contemplando el camino recorrido en la vivencia de las opciones congregacionales y reconociendo la obra de Dios en este proceso</a:t>
            </a:r>
            <a:endParaRPr lang="es-CO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6638" y="548680"/>
            <a:ext cx="8550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Encuentro delegación </a:t>
            </a:r>
            <a:r>
              <a:rPr lang="es-E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gency FB" pitchFamily="34" charset="0"/>
              </a:rPr>
              <a:t>colombia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gency F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4"/>
          <a:stretch/>
        </p:blipFill>
        <p:spPr>
          <a:xfrm>
            <a:off x="240322" y="1616026"/>
            <a:ext cx="4115654" cy="512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5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b="9495"/>
          <a:stretch/>
        </p:blipFill>
        <p:spPr>
          <a:xfrm>
            <a:off x="-95117" y="-104023"/>
            <a:ext cx="9383826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74848" y="794875"/>
            <a:ext cx="884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 por estar con nosotras</a:t>
            </a:r>
          </a:p>
        </p:txBody>
      </p:sp>
      <p:sp>
        <p:nvSpPr>
          <p:cNvPr id="5" name="4 Rectángulo"/>
          <p:cNvSpPr/>
          <p:nvPr/>
        </p:nvSpPr>
        <p:spPr>
          <a:xfrm rot="20146826">
            <a:off x="4017309" y="2406623"/>
            <a:ext cx="188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Nuvia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20138727">
            <a:off x="831444" y="3366097"/>
            <a:ext cx="3037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Clara Inés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2577678"/>
            <a:ext cx="1928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Nubia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839281">
            <a:off x="6289973" y="1983652"/>
            <a:ext cx="2645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Azucena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555165">
            <a:off x="2546889" y="4474559"/>
            <a:ext cx="1707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Irene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 rot="954047">
            <a:off x="269877" y="5199583"/>
            <a:ext cx="3863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Gloria Estela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 rot="20165142">
            <a:off x="3714657" y="3329657"/>
            <a:ext cx="2525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Zuleima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 rot="814629">
            <a:off x="6083925" y="3764689"/>
            <a:ext cx="247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Rosalba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 rot="21172118">
            <a:off x="6873002" y="2962704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Diana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 rot="21312418">
            <a:off x="4780260" y="4692284"/>
            <a:ext cx="285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Moraima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44008" y="5711147"/>
            <a:ext cx="3996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Ana </a:t>
            </a:r>
            <a:r>
              <a:rPr lang="es-E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Leonilde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8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4254" y="5013176"/>
            <a:ext cx="8568952" cy="16561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Vivencia del Proyecto Comunitario</a:t>
            </a:r>
            <a:b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Reflexión sobre nuestras presencias</a:t>
            </a:r>
            <a:b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Potencialidades personales y comunitarias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7209" y="260648"/>
            <a:ext cx="741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nuestra fe  vemos: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3"/>
          <a:stretch/>
        </p:blipFill>
        <p:spPr>
          <a:xfrm>
            <a:off x="-3270" y="1348241"/>
            <a:ext cx="9144000" cy="33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5"/>
          <a:stretch/>
        </p:blipFill>
        <p:spPr>
          <a:xfrm rot="19086375">
            <a:off x="1008787" y="993079"/>
            <a:ext cx="7057591" cy="594511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2232248"/>
          </a:xfrm>
          <a:solidFill>
            <a:srgbClr val="00CC99">
              <a:alpha val="47843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Sentir las llamadas del Señor nos enriquece y llena de vitalidad, a la vez que nos compromete con la causa que animó a M Alfonsa</a:t>
            </a:r>
            <a:endParaRPr lang="es-C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9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/>
          <a:stretch/>
        </p:blipFill>
        <p:spPr>
          <a:xfrm>
            <a:off x="467544" y="404664"/>
            <a:ext cx="822955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Rectángulo"/>
          <p:cNvSpPr/>
          <p:nvPr/>
        </p:nvSpPr>
        <p:spPr>
          <a:xfrm>
            <a:off x="417765" y="4581128"/>
            <a:ext cx="818668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Compartimos las experiencias tanto en el Equipo Coordinación PJ MIC como en el Curso de Identidad y Orígenes valorando los compromisos</a:t>
            </a:r>
          </a:p>
        </p:txBody>
      </p:sp>
    </p:spTree>
    <p:extLst>
      <p:ext uri="{BB962C8B-B14F-4D97-AF65-F5344CB8AC3E}">
        <p14:creationId xmlns:p14="http://schemas.microsoft.com/office/powerpoint/2010/main" val="4479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14343" r="46271" b="36363"/>
          <a:stretch/>
        </p:blipFill>
        <p:spPr>
          <a:xfrm flipH="1">
            <a:off x="107503" y="188640"/>
            <a:ext cx="3861089" cy="65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779913" y="404664"/>
            <a:ext cx="518457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Nos sentimos llamadas a saborear en comunidad: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 seguimiento de Jesús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 reconciliación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 discernimiento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 revisión de vida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 Servicio </a:t>
            </a:r>
            <a:r>
              <a:rPr lang="es-E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n las fronteras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 cuidado ambiental</a:t>
            </a:r>
            <a:endParaRPr lang="es-ES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Como el vino actual que nos ofrece el Espíritu</a:t>
            </a:r>
          </a:p>
        </p:txBody>
      </p:sp>
    </p:spTree>
    <p:extLst>
      <p:ext uri="{BB962C8B-B14F-4D97-AF65-F5344CB8AC3E}">
        <p14:creationId xmlns:p14="http://schemas.microsoft.com/office/powerpoint/2010/main" val="1471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89773" y="4581128"/>
            <a:ext cx="847471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Oramos, conversamos e hicimos resonancias, para luego buscar juntas qué y cómo podemos aportar al querer del conjunto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77805" y="188640"/>
            <a:ext cx="81866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Siguiendo los documentos del VI – CGA  nos adentramos en el pensamiento congregacional</a:t>
            </a:r>
          </a:p>
        </p:txBody>
      </p:sp>
    </p:spTree>
    <p:extLst>
      <p:ext uri="{BB962C8B-B14F-4D97-AF65-F5344CB8AC3E}">
        <p14:creationId xmlns:p14="http://schemas.microsoft.com/office/powerpoint/2010/main" val="10674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6016" y="339035"/>
            <a:ext cx="414310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Dentro de los puntos varios sobresalieron  propuestas respecto al futuro de nuestras presencias y  para celebrar los 50 años de caminar MIC en Colombia </a:t>
            </a:r>
          </a:p>
        </p:txBody>
      </p:sp>
      <p:pic>
        <p:nvPicPr>
          <p:cNvPr id="3074" name="Picture 2" descr="C:\Users\Usuario\Pictures\Encuentro MIC enero 2017\IMG-20170113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3" y="-32079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9" y="260648"/>
            <a:ext cx="4032448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Al finalizar nos llenan sentimientos de gratitud, esperanza, alegría y gusto por lo vivido y compartido.</a:t>
            </a:r>
          </a:p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Sentimos también  gusto por las posibilidades de aportar al crecimiento como MIC</a:t>
            </a:r>
          </a:p>
        </p:txBody>
      </p:sp>
      <p:pic>
        <p:nvPicPr>
          <p:cNvPr id="1026" name="Picture 2" descr="C:\Users\Usuario\Pictures\Encuentro MIC enero 2017\IMG-20170112-WA0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7" t="47158" r="44848" b="28434"/>
          <a:stretch/>
        </p:blipFill>
        <p:spPr bwMode="auto">
          <a:xfrm>
            <a:off x="4355977" y="327415"/>
            <a:ext cx="4554758" cy="5986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19659"/>
          <a:stretch/>
        </p:blipFill>
        <p:spPr bwMode="auto">
          <a:xfrm rot="451637">
            <a:off x="5598052" y="1694003"/>
            <a:ext cx="3102222" cy="2737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r="11462"/>
          <a:stretch/>
        </p:blipFill>
        <p:spPr bwMode="auto">
          <a:xfrm rot="21102425">
            <a:off x="845098" y="3165395"/>
            <a:ext cx="3517487" cy="3083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17121"/>
          <a:stretch/>
        </p:blipFill>
        <p:spPr>
          <a:xfrm>
            <a:off x="539550" y="206315"/>
            <a:ext cx="3409643" cy="2498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3635896" y="407546"/>
            <a:ext cx="31430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Comunidad de </a:t>
            </a:r>
            <a:r>
              <a:rPr lang="es-E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samaniego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91880" y="5606548"/>
            <a:ext cx="4968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Comunidad de </a:t>
            </a:r>
            <a:r>
              <a:rPr lang="es-E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bogotá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46481" y="3647926"/>
            <a:ext cx="41098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Comunidad de puerto asís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3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236</Words>
  <Application>Microsoft Office PowerPoint</Application>
  <PresentationFormat>Presentación en pantalla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Bogotá  Enero 10-13/2017</vt:lpstr>
      <vt:lpstr>1. Vivencia del Proyecto Comunitario 2. Reflexión sobre nuestras presencias 3. Potencialidades personales y comunitarias</vt:lpstr>
      <vt:lpstr>Sentir las llamadas del Señor nos enriquece y llena de vitalidad, a la vez que nos compromete con la causa que animó a M Alfonsa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Bogotá Enero 10-12</dc:title>
  <dc:creator>Usuario</dc:creator>
  <cp:lastModifiedBy>Usuario</cp:lastModifiedBy>
  <cp:revision>18</cp:revision>
  <dcterms:created xsi:type="dcterms:W3CDTF">2017-01-12T13:29:19Z</dcterms:created>
  <dcterms:modified xsi:type="dcterms:W3CDTF">2017-01-14T01:52:23Z</dcterms:modified>
</cp:coreProperties>
</file>