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45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0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718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35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2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59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01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1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82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75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07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798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09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73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9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78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24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0F5301-DBF6-4257-AB29-346EA023876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CAF503-F032-42D9-A7F0-EEB86F474C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370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3074" y="633548"/>
            <a:ext cx="7021286" cy="1992087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Encuentro de equipos provinciales </a:t>
            </a:r>
            <a:r>
              <a:rPr lang="es-CO" dirty="0" err="1" smtClean="0"/>
              <a:t>mic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77393" y="4561549"/>
            <a:ext cx="6749859" cy="1664208"/>
          </a:xfrm>
        </p:spPr>
        <p:txBody>
          <a:bodyPr>
            <a:normAutofit fontScale="92500"/>
          </a:bodyPr>
          <a:lstStyle/>
          <a:p>
            <a:r>
              <a:rPr lang="es-CO" sz="3600" b="1" dirty="0" smtClean="0"/>
              <a:t>Pozuelo de Alarcón </a:t>
            </a:r>
          </a:p>
          <a:p>
            <a:r>
              <a:rPr lang="es-CO" sz="3600" b="1" dirty="0" smtClean="0"/>
              <a:t>Nov 23 – </a:t>
            </a:r>
            <a:r>
              <a:rPr lang="es-CO" sz="3600" b="1" dirty="0"/>
              <a:t>D</a:t>
            </a:r>
            <a:r>
              <a:rPr lang="es-CO" sz="3600" b="1" dirty="0" smtClean="0"/>
              <a:t>iciembre 01 de 2015.</a:t>
            </a:r>
            <a:endParaRPr lang="es-CO" sz="3600" b="1" dirty="0"/>
          </a:p>
        </p:txBody>
      </p:sp>
      <p:pic>
        <p:nvPicPr>
          <p:cNvPr id="1026" name="Picture 2" descr="D:\Users\Mary Paz\Downloads\IMG_20151129_095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6609" r="7293" b="2575"/>
          <a:stretch/>
        </p:blipFill>
        <p:spPr bwMode="auto">
          <a:xfrm>
            <a:off x="414744" y="114299"/>
            <a:ext cx="4523015" cy="66130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2" y="505140"/>
            <a:ext cx="8665029" cy="798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2" y="209006"/>
            <a:ext cx="4240485" cy="6257108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3200" b="1" dirty="0">
                <a:solidFill>
                  <a:schemeClr val="tx1"/>
                </a:solidFill>
              </a:rPr>
              <a:t>Gracias a todas las hermanas que nos han acogido en esta, nuestra </a:t>
            </a:r>
            <a:r>
              <a:rPr lang="es-ES_tradnl" sz="3200" b="1" dirty="0" smtClean="0">
                <a:solidFill>
                  <a:schemeClr val="tx1"/>
                </a:solidFill>
              </a:rPr>
              <a:t>casa, </a:t>
            </a:r>
            <a:r>
              <a:rPr lang="es-ES_tradnl" sz="3200" b="1" dirty="0">
                <a:solidFill>
                  <a:schemeClr val="tx1"/>
                </a:solidFill>
              </a:rPr>
              <a:t>gracias a quienes nos han acompañado en la distancia con su </a:t>
            </a:r>
            <a:r>
              <a:rPr lang="es-ES_tradnl" sz="3200" b="1" dirty="0" smtClean="0">
                <a:solidFill>
                  <a:schemeClr val="tx1"/>
                </a:solidFill>
              </a:rPr>
              <a:t>oración… </a:t>
            </a:r>
            <a:r>
              <a:rPr lang="es-ES_tradnl" sz="3200" b="1" dirty="0">
                <a:solidFill>
                  <a:schemeClr val="tx1"/>
                </a:solidFill>
              </a:rPr>
              <a:t>gracias por todo… ¡Gracias a Dios!</a:t>
            </a:r>
            <a:endParaRPr lang="es-ES" sz="3200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25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Mary Paz\Downloads\CIMG22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r="5916"/>
          <a:stretch/>
        </p:blipFill>
        <p:spPr bwMode="auto">
          <a:xfrm>
            <a:off x="137159" y="160019"/>
            <a:ext cx="8717445" cy="4725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7159" y="4976948"/>
            <a:ext cx="7246621" cy="1789612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2800" dirty="0" smtClean="0">
                <a:latin typeface="Adelaide" panose="02000500000000000000" pitchFamily="2" charset="0"/>
              </a:rPr>
              <a:t>Lema</a:t>
            </a:r>
            <a:r>
              <a:rPr lang="es-CO" sz="2800" cap="none" dirty="0" smtClean="0">
                <a:latin typeface="Adelaide" panose="02000500000000000000" pitchFamily="2" charset="0"/>
              </a:rPr>
              <a:t>: La fuerza de la Ruah nos anima a ser casa- hogar, para gestar vida renovada y salir como discípulas al camino.</a:t>
            </a:r>
            <a:endParaRPr lang="es-CO" sz="2800" dirty="0">
              <a:latin typeface="Adelaide" panose="02000500000000000000" pitchFamily="2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023224" y="114300"/>
            <a:ext cx="4023996" cy="6675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Objetivo motivacional general:</a:t>
            </a:r>
          </a:p>
          <a:p>
            <a:pPr marL="0" indent="0" algn="r">
              <a:buNone/>
            </a:pPr>
            <a:r>
              <a:rPr lang="es-CO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Avanzar en los procesos generados en la congregación para reflexionar y dar cauce de concreción a la opción capitular de impulsar una organización ágil, adecuada a la realidad de la congregación, que revitalice nuestra vida misionera.</a:t>
            </a:r>
            <a:endParaRPr lang="es-CO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37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Mary Paz\Downloads\IMG-20151129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2795453"/>
            <a:ext cx="6642146" cy="3912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Mary Paz\Downloads\IMG-20151126-WA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r="16392" b="19238"/>
          <a:stretch/>
        </p:blipFill>
        <p:spPr bwMode="auto">
          <a:xfrm>
            <a:off x="7811590" y="241664"/>
            <a:ext cx="4158340" cy="457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46648" y="3840483"/>
            <a:ext cx="5349557" cy="30763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b="1" dirty="0" smtClean="0">
                <a:solidFill>
                  <a:schemeClr val="tx1"/>
                </a:solidFill>
              </a:rPr>
              <a:t>El 24 y 25 “Casa de reconciliadas con la vida” nos acompaña en el taller de reconciliación, Elías López, </a:t>
            </a:r>
            <a:r>
              <a:rPr lang="es-CO" sz="1800" b="1" dirty="0" err="1" smtClean="0">
                <a:solidFill>
                  <a:schemeClr val="tx1"/>
                </a:solidFill>
              </a:rPr>
              <a:t>sj</a:t>
            </a:r>
            <a:r>
              <a:rPr lang="es-CO" sz="1800" b="1" dirty="0" smtClean="0">
                <a:solidFill>
                  <a:schemeClr val="tx1"/>
                </a:solidFill>
              </a:rPr>
              <a:t>, quien muy sutilmente nos adentró en la experiencia del perdón y la reconciliación como don </a:t>
            </a:r>
            <a:r>
              <a:rPr lang="es-CO" sz="1800" b="1" dirty="0">
                <a:solidFill>
                  <a:schemeClr val="tx1"/>
                </a:solidFill>
              </a:rPr>
              <a:t>y Gracia del amor de Dios. Hemos experimentado nuevamente que el perdón nos libera y nos capacita para ser portadoras de esa luz y Gracia para las hermanas con quienes compartimos este proyecto de vida.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9485" y="176348"/>
            <a:ext cx="7310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/>
              <a:t>El lunes 23 iniciamos el itinerario del encuentro con el lema: “Casa donde se comparte y ofrece la vida gestada” luego de la apertura , la oración e integración como hermanas MIC, compartimos el reporte del caminar de las provincias en la animación de las Opciones durante este año 2015.</a:t>
            </a:r>
          </a:p>
        </p:txBody>
      </p:sp>
    </p:spTree>
    <p:extLst>
      <p:ext uri="{BB962C8B-B14F-4D97-AF65-F5344CB8AC3E}">
        <p14:creationId xmlns:p14="http://schemas.microsoft.com/office/powerpoint/2010/main" val="27789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Mary Paz\Downloads\IMG-20151129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2504"/>
          <a:stretch/>
        </p:blipFill>
        <p:spPr bwMode="auto">
          <a:xfrm>
            <a:off x="235130" y="2325190"/>
            <a:ext cx="6675395" cy="42976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Mary Paz\Downloads\IMG-20151129-WA001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28682"/>
            <a:ext cx="6352903" cy="357350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35131" y="75149"/>
            <a:ext cx="11756572" cy="7535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b="1" dirty="0" smtClean="0"/>
              <a:t>26 “c</a:t>
            </a:r>
            <a:r>
              <a:rPr lang="es-CO" sz="3200" b="1" dirty="0" smtClean="0">
                <a:latin typeface="+mn-lt"/>
              </a:rPr>
              <a:t>asa donde se abraza la vida que es y se sueña”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067004" y="4626821"/>
            <a:ext cx="4963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Un espacio para abrazar el estado actual de </a:t>
            </a:r>
            <a:r>
              <a:rPr lang="es-ES_tradnl" sz="2000" b="1" dirty="0"/>
              <a:t> </a:t>
            </a:r>
            <a:r>
              <a:rPr lang="es-ES_tradnl" sz="2000" b="1" dirty="0" smtClean="0"/>
              <a:t>nuestro Instituto y la  realidad de las provincias, tomando en cuenta tanto el aspecto cuantitativo como el cualitativo… y seguir soñando.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7714" y="1101390"/>
            <a:ext cx="5124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Fue un día para mirar con amor la realidad de la Vida Consagrada, de la iglesia, de la sociedad en el entorno global.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2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Mary Paz\Downloads\IMG-20151127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2" y="287383"/>
            <a:ext cx="8406675" cy="472875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691" y="3089364"/>
            <a:ext cx="4650378" cy="3651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tx1"/>
                </a:solidFill>
              </a:rPr>
              <a:t>Nos acompaña en la reflexión el p. Xavier </a:t>
            </a:r>
            <a:r>
              <a:rPr lang="es-CO" b="1" dirty="0" err="1" smtClean="0">
                <a:solidFill>
                  <a:schemeClr val="tx1"/>
                </a:solidFill>
              </a:rPr>
              <a:t>Quinzá</a:t>
            </a:r>
            <a:r>
              <a:rPr lang="es-CO" b="1" dirty="0" smtClean="0">
                <a:solidFill>
                  <a:schemeClr val="tx1"/>
                </a:solidFill>
              </a:rPr>
              <a:t> </a:t>
            </a:r>
            <a:r>
              <a:rPr lang="es-CO" b="1" dirty="0" err="1" smtClean="0">
                <a:solidFill>
                  <a:schemeClr val="tx1"/>
                </a:solidFill>
              </a:rPr>
              <a:t>sj</a:t>
            </a:r>
            <a:endParaRPr lang="es-CO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chemeClr val="tx1"/>
                </a:solidFill>
              </a:rPr>
              <a:t>Se nota el camino y la hondura de la reflexión que nos va llevando a buscar y desenterrar el “TESORO” por el que hemos dejado lo demás y quizá en los afanes de la vida lo hemos vuelto a enterrar y nos hemos apartado de lo fundamental que nos ha traído hasta aquí.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3691" y="506327"/>
            <a:ext cx="41670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/>
              <a:t>27 de Noviembre</a:t>
            </a:r>
          </a:p>
          <a:p>
            <a:r>
              <a:rPr lang="es-CO" sz="2800" b="1" dirty="0" smtClean="0"/>
              <a:t> </a:t>
            </a:r>
            <a:r>
              <a:rPr lang="es-CO" sz="2800" b="1" dirty="0"/>
              <a:t>MOTIVACIÓN, ILUMINACIÓN Y DISPOSICIÓN PARA GESTAR LA VIDA.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60275" y="5645220"/>
            <a:ext cx="660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En grupos reflexionamos y tuvimos espacio para presentar aportes a la re-configuración que soñamos.</a:t>
            </a:r>
          </a:p>
        </p:txBody>
      </p:sp>
    </p:spTree>
    <p:extLst>
      <p:ext uri="{BB962C8B-B14F-4D97-AF65-F5344CB8AC3E}">
        <p14:creationId xmlns:p14="http://schemas.microsoft.com/office/powerpoint/2010/main" val="28956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9754"/>
            <a:ext cx="7858806" cy="442008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8190411" y="1227908"/>
            <a:ext cx="3749040" cy="490539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Hemos dado paso a discernir juntas la propuesta de organización que nos presenta el equipo general. Nos hemos regalado un TIEMPO DE ORACIÓN, REFLEXIÓN E INTERIORIZACIÓN </a:t>
            </a:r>
            <a:r>
              <a:rPr lang="es-CO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DEl</a:t>
            </a:r>
            <a:r>
              <a:rPr lang="es-CO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PASO POSIBLE QUE SE NOS PRESENTA.</a:t>
            </a:r>
            <a:endParaRPr lang="es-CO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3605" y="6041859"/>
            <a:ext cx="1079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Nos acompañó la familia Carbonell en un almuerzo fraterno </a:t>
            </a:r>
            <a:r>
              <a:rPr lang="es-CO" b="1" dirty="0" smtClean="0"/>
              <a:t>de vida y comunión, sintiendo el calor de la familia concepcionista, enriquecida con el aporte de los laicos MIC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669314" y="266003"/>
            <a:ext cx="1094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/>
              <a:t>28 </a:t>
            </a:r>
            <a:r>
              <a:rPr lang="es-CO" sz="4000" dirty="0" smtClean="0"/>
              <a:t>Casa </a:t>
            </a:r>
            <a:r>
              <a:rPr lang="es-CO" sz="4000" dirty="0"/>
              <a:t>donde se amasa la vida renovada</a:t>
            </a:r>
            <a:endParaRPr lang="es-ES" sz="4000" dirty="0"/>
          </a:p>
        </p:txBody>
      </p:sp>
      <p:sp>
        <p:nvSpPr>
          <p:cNvPr id="5" name="AutoShape 2" descr="Mostrando IMG-20151129-WA00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9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0675" y="853828"/>
            <a:ext cx="5167949" cy="32609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Estamos amasando, </a:t>
            </a:r>
            <a:r>
              <a:rPr lang="es-CO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diseñando</a:t>
            </a:r>
            <a:r>
              <a:rPr lang="es-CO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s-CO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el proceso a seguir… Acompáñennos con la oración y la implicación activa desde cada uno de nuestros lugares de misión…</a:t>
            </a:r>
            <a:endParaRPr lang="es-CO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85063" y="4849473"/>
            <a:ext cx="7434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/>
              <a:t>…Y aún seguimos en tu camino, Dios hecho hombre, Maestro y Guía… y aún seguimos tan convencidas que sólo el Reino es nuestra utopía…</a:t>
            </a:r>
            <a:endParaRPr lang="es-CO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72547" y="122310"/>
            <a:ext cx="5064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 smtClean="0"/>
              <a:t>29 Discernimiento…</a:t>
            </a:r>
            <a:endParaRPr lang="es-ES" sz="4000" dirty="0"/>
          </a:p>
        </p:txBody>
      </p:sp>
      <p:pic>
        <p:nvPicPr>
          <p:cNvPr id="7170" name="Picture 2" descr="D:\Users\Mary Paz\Downloads\IMG-20151129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17" y="239877"/>
            <a:ext cx="6822847" cy="3837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Users\Mary Paz\Downloads\CIMG2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63238" r="59397"/>
          <a:stretch/>
        </p:blipFill>
        <p:spPr bwMode="auto">
          <a:xfrm>
            <a:off x="613950" y="3853592"/>
            <a:ext cx="3513914" cy="2838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32366" y="4114798"/>
            <a:ext cx="778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En la tarea de discernir, cribar, buscar lo bueno, nos acompañó María Luisa </a:t>
            </a:r>
            <a:r>
              <a:rPr lang="es-ES_tradnl" dirty="0" err="1" smtClean="0"/>
              <a:t>Berzosa</a:t>
            </a:r>
            <a:r>
              <a:rPr lang="es-ES_tradnl" dirty="0" smtClean="0"/>
              <a:t> (Jesuitina). Buenos aportes para la búsqueda!!!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Mary Paz\Downloads\IMG-20151201-WA0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12381" r="45892" b="47810"/>
          <a:stretch/>
        </p:blipFill>
        <p:spPr bwMode="auto">
          <a:xfrm>
            <a:off x="222069" y="3644540"/>
            <a:ext cx="5943600" cy="2730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D:\Users\Mary Paz\Downloads\IMG-20151130-WA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8762"/>
          <a:stretch/>
        </p:blipFill>
        <p:spPr bwMode="auto">
          <a:xfrm rot="17546755">
            <a:off x="8085910" y="340892"/>
            <a:ext cx="3272790" cy="37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22422" y="3030579"/>
            <a:ext cx="5737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y… en ese querer “entretejer vida” se nos informaron diversos asuntos que atañen a la vida cotidiana; que ya está gestando revitalización en nuestro instituto: Fundación Signos Solidarios, coordinaciones, encuentros, voluntariados, economía, acción misionera que sigue generando vida… Nos acompañaron Francisco Javier </a:t>
            </a:r>
            <a:r>
              <a:rPr lang="es-ES_tradnl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Marty</a:t>
            </a:r>
            <a:r>
              <a:rPr lang="es-ES_tradnl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(Javi) y las hermanas Mª Victoria </a:t>
            </a:r>
            <a:r>
              <a:rPr lang="es-ES_tradnl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Mozaz</a:t>
            </a:r>
            <a:r>
              <a:rPr lang="es-ES_tradnl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y Mª </a:t>
            </a:r>
            <a:r>
              <a:rPr lang="es-ES_tradnl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Celi</a:t>
            </a:r>
            <a:r>
              <a:rPr lang="es-ES_tradnl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Jiménez. Estos pasos nos llevan al convencimiento de que estamos en marcha y a buen paso.</a:t>
            </a:r>
            <a:endParaRPr lang="es-E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5869" y="20466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día 30 de noviembre los corazones estaban preparados para emprender el camino de motivación entre nuestras hermanas: Sentimos que el Espíritu nos ha insinuado un diseño posible de casa-hogar en donde </a:t>
            </a:r>
            <a:r>
              <a:rPr lang="es-ES_tradnl" sz="24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TOD@S</a:t>
            </a:r>
            <a:r>
              <a:rPr lang="es-ES_tradnl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encuentran un espacio para desarrollarse y SER cada vez más el sueño que Dios tiene de nosotras/os. 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9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s\Mary Paz\Downloads\IMG-20151201-WA0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5" r="5071"/>
          <a:stretch/>
        </p:blipFill>
        <p:spPr bwMode="auto">
          <a:xfrm>
            <a:off x="209005" y="355694"/>
            <a:ext cx="7181079" cy="331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36" y="3226525"/>
            <a:ext cx="6264858" cy="338328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4 Rectángulo"/>
          <p:cNvSpPr/>
          <p:nvPr/>
        </p:nvSpPr>
        <p:spPr>
          <a:xfrm>
            <a:off x="121919" y="0"/>
            <a:ext cx="6850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Finalmente... el 1 de Diciembre, inicio del último mes del año, </a:t>
            </a:r>
            <a:r>
              <a:rPr lang="es-ES_tradnl" b="1" dirty="0" smtClean="0">
                <a:solidFill>
                  <a:srgbClr val="FF0000"/>
                </a:solidFill>
              </a:rPr>
              <a:t>llega </a:t>
            </a:r>
            <a:r>
              <a:rPr lang="es-ES_tradnl" b="1" dirty="0">
                <a:solidFill>
                  <a:srgbClr val="FF0000"/>
                </a:solidFill>
              </a:rPr>
              <a:t>el tiempo de evaluación y </a:t>
            </a:r>
            <a:r>
              <a:rPr lang="es-ES_tradnl" b="1" dirty="0" smtClean="0">
                <a:solidFill>
                  <a:srgbClr val="FF0000"/>
                </a:solidFill>
              </a:rPr>
              <a:t>COSECHA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de nuestro Encuentro…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5793" y="3607468"/>
            <a:ext cx="56062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/>
              <a:t>Caer en la cuenta de que nos esperan nuestras hermanas y laicos en esos campos amarillentos para la siega, vamos con el corazón fortalecido, preparado.</a:t>
            </a:r>
            <a:endParaRPr lang="es-ES" b="1" dirty="0"/>
          </a:p>
          <a:p>
            <a:pPr algn="just"/>
            <a:r>
              <a:rPr lang="es-ES_tradnl" b="1" dirty="0"/>
              <a:t>La Eucaristía de cierre ha sido una gozada: Una inyección de energía espiritual, una nueva oportunidad para agradecer y alabar al Dios que llamó a nuestra M. Alfonsa a emprender una aventura, un camino de búsqueda y ENCUENTRO que sigue y seguirá. </a:t>
            </a:r>
            <a:endParaRPr lang="es-ES_tradnl" b="1" dirty="0" smtClean="0"/>
          </a:p>
          <a:p>
            <a:pPr algn="ctr"/>
            <a:r>
              <a:rPr lang="es-ES_tradnl" b="1" dirty="0" smtClean="0"/>
              <a:t>¡</a:t>
            </a:r>
            <a:r>
              <a:rPr lang="es-ES_tradnl" b="1" dirty="0"/>
              <a:t>Allá vamos, pues hemos sido enviadas!</a:t>
            </a:r>
            <a:endParaRPr lang="es-ES" b="1" dirty="0"/>
          </a:p>
        </p:txBody>
      </p:sp>
      <p:pic>
        <p:nvPicPr>
          <p:cNvPr id="11" name="Picture 2" descr="D:\Users\Mary Paz\Downloads\IMG-20151201-WA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r="13964"/>
          <a:stretch/>
        </p:blipFill>
        <p:spPr bwMode="auto">
          <a:xfrm>
            <a:off x="8072844" y="227278"/>
            <a:ext cx="3657601" cy="2659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43059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479</TotalTime>
  <Words>825</Words>
  <Application>Microsoft Office PowerPoint</Application>
  <PresentationFormat>Personalizado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Sector</vt:lpstr>
      <vt:lpstr>Encuentro de equipos provinciales mic</vt:lpstr>
      <vt:lpstr>Lema: La fuerza de la Ruah nos anima a ser casa- hogar, para gestar vida renovada y salir como discípulas al camino.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de equipos provinciales mic</dc:title>
  <dc:creator>USER</dc:creator>
  <cp:lastModifiedBy>Luffi</cp:lastModifiedBy>
  <cp:revision>34</cp:revision>
  <dcterms:created xsi:type="dcterms:W3CDTF">2015-11-29T08:24:58Z</dcterms:created>
  <dcterms:modified xsi:type="dcterms:W3CDTF">2015-12-01T16:24:02Z</dcterms:modified>
</cp:coreProperties>
</file>