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FF"/>
    <a:srgbClr val="FF66FF"/>
    <a:srgbClr val="FF3399"/>
    <a:srgbClr val="FF00FF"/>
    <a:srgbClr val="CF3E00"/>
    <a:srgbClr val="00FFFF"/>
    <a:srgbClr val="FF9D00"/>
    <a:srgbClr val="FF3305"/>
    <a:srgbClr val="FF6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>
        <p:scale>
          <a:sx n="70" d="100"/>
          <a:sy n="70" d="100"/>
        </p:scale>
        <p:origin x="-11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E8A1-F7B2-4880-91DD-EED8C9D7F36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34E23-FB5D-46A4-AADA-2DD68C5209B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1FB2-BBF3-42B9-A389-500B74B86DA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A445-6471-4EAB-9BCD-E9B6F21CB4AD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A315-264D-46D1-899B-A5D2045A8CB0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B911-5B1E-4BD0-92F8-0A3B039C22E3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1DFF-8DA0-4C74-92EB-B45CD992EF5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3463-06AA-46E4-8D68-07565B25E9BC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5209-97D8-4710-A202-56E290BB018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70FB-7E00-47CF-AFF6-A4442DE990CB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9A18-B0C7-47E1-8639-386FD953D95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CCBD70-AFB7-43E8-BDED-0BDDF682BCE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9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21887" r="8628" b="13320"/>
          <a:stretch/>
        </p:blipFill>
        <p:spPr bwMode="auto">
          <a:xfrm>
            <a:off x="2400180" y="1052735"/>
            <a:ext cx="4260052" cy="4604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38768"/>
            <a:ext cx="6400800" cy="762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Emprendiendo nuestro caminar…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3212976"/>
            <a:ext cx="6400800" cy="1295400"/>
          </a:xfrm>
        </p:spPr>
        <p:txBody>
          <a:bodyPr/>
          <a:lstStyle/>
          <a:p>
            <a:r>
              <a:rPr lang="es-E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Historia y carisma congregacional</a:t>
            </a:r>
            <a:endParaRPr lang="es-E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12" y="4714884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 CENA" pitchFamily="2" charset="0"/>
              </a:rPr>
              <a:t>Acompañadas por </a:t>
            </a:r>
          </a:p>
          <a:p>
            <a:r>
              <a:rPr lang="es-ES" dirty="0" smtClean="0">
                <a:latin typeface="AR CENA" pitchFamily="2" charset="0"/>
              </a:rPr>
              <a:t>Marina Montoya y </a:t>
            </a:r>
          </a:p>
          <a:p>
            <a:r>
              <a:rPr lang="es-ES" dirty="0" smtClean="0">
                <a:latin typeface="AR CENA" pitchFamily="2" charset="0"/>
              </a:rPr>
              <a:t>Ma. Dolores </a:t>
            </a:r>
            <a:r>
              <a:rPr lang="es-ES" dirty="0" err="1" smtClean="0">
                <a:latin typeface="AR CENA" pitchFamily="2" charset="0"/>
              </a:rPr>
              <a:t>Leyún</a:t>
            </a:r>
            <a:endParaRPr lang="es-ES" dirty="0" smtClean="0">
              <a:latin typeface="AR CENA" pitchFamily="2" charset="0"/>
            </a:endParaRPr>
          </a:p>
          <a:p>
            <a:r>
              <a:rPr lang="es-ES" dirty="0" smtClean="0">
                <a:latin typeface="AR CENA" pitchFamily="2" charset="0"/>
              </a:rPr>
              <a:t>MIC</a:t>
            </a:r>
            <a:endParaRPr lang="es-ES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2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04934"/>
            <a:ext cx="4271453" cy="1475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340768"/>
            <a:ext cx="3664496" cy="151216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Forte" pitchFamily="66" charset="0"/>
              </a:rPr>
              <a:t>Contexto Histórico</a:t>
            </a:r>
            <a:endParaRPr lang="es-ES" b="1" dirty="0">
              <a:solidFill>
                <a:srgbClr val="C00000"/>
              </a:solidFill>
              <a:latin typeface="Forte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0" y="2564904"/>
            <a:ext cx="3744416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s-ES" sz="2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Nos acercamos al contexto histórico que vivió M. Alfonsa; una realidad desafiante debido a las guerras y peleas de poder, desde donde se sintió llamada a responder a la situación de su tiempo, especialmente en la promoción de </a:t>
            </a:r>
            <a:r>
              <a:rPr lang="es-ES" sz="20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la </a:t>
            </a:r>
            <a:r>
              <a:rPr lang="es-ES" sz="2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mujer.</a:t>
            </a:r>
            <a:endParaRPr lang="es-ES" sz="20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635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6879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321" y="1091297"/>
            <a:ext cx="5014815" cy="681519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Biografía de M. Alfonsa</a:t>
            </a:r>
            <a:endParaRPr lang="es-ES" sz="20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9063" y="479715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Mujer fuerte, decida, sensible e itinerante que aprendió  contemplando  a su padre en el trabajo de la forja…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3848" y="2023120"/>
            <a:ext cx="5576664" cy="6858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  <a:t>Desarrollo </a:t>
            </a:r>
            <a:b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</a:b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  <a:t>de la </a:t>
            </a:r>
            <a:b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</a:b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  <a:t>Congregación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40"/>
          <a:stretch/>
        </p:blipFill>
        <p:spPr bwMode="auto">
          <a:xfrm>
            <a:off x="899592" y="1288368"/>
            <a:ext cx="3168352" cy="444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95936" y="2584256"/>
            <a:ext cx="43924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Partiendo de la iniciativa de M. Alfonsa, quien hizo posible «La fundación», otras mujeres llenas de fortalezas y fragilidades han liderado el Instituto a lo largo del tiempo, dando paso a la propagación del carisma generando una gran pluriculturalidad en la familia MIC.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4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tint val="66000"/>
                <a:satMod val="160000"/>
              </a:schemeClr>
            </a:gs>
            <a:gs pos="52000">
              <a:srgbClr val="00FFFF">
                <a:alpha val="55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957250"/>
            <a:ext cx="6400800" cy="685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Nuestro Carisma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2643182"/>
            <a:ext cx="2376264" cy="714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Dimensión Mística:</a:t>
            </a:r>
          </a:p>
          <a:p>
            <a:pPr indent="0">
              <a:lnSpc>
                <a:spcPct val="100000"/>
              </a:lnSpc>
              <a:buNone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Trinitaria y Mariana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2066" y="2500306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es-ES" sz="1600" b="1" dirty="0" smtClean="0"/>
              <a:t>Dimensión Profética:</a:t>
            </a:r>
          </a:p>
          <a:p>
            <a:pPr algn="r"/>
            <a:r>
              <a:rPr lang="es-ES" sz="1600" b="1" dirty="0" smtClean="0"/>
              <a:t>Jesús enviado del Padre, </a:t>
            </a:r>
          </a:p>
          <a:p>
            <a:pPr algn="r"/>
            <a:r>
              <a:rPr lang="es-ES" sz="1600" b="1" dirty="0" smtClean="0"/>
              <a:t>a su vez nos envía</a:t>
            </a:r>
            <a:endParaRPr lang="es-ES" sz="1600" b="1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7C5FB"/>
              </a:clrFrom>
              <a:clrTo>
                <a:srgbClr val="A7C5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214686"/>
            <a:ext cx="2644087" cy="245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214686"/>
            <a:ext cx="1600706" cy="2762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357562"/>
            <a:ext cx="1622930" cy="237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42976" y="1714488"/>
            <a:ext cx="6643734" cy="70788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 ESSENCE" pitchFamily="2" charset="0"/>
              </a:rPr>
              <a:t>“Configuración con Jesús misionero que pasó </a:t>
            </a:r>
          </a:p>
          <a:p>
            <a:pPr algn="ctr"/>
            <a:r>
              <a:rPr lang="es-ES" sz="2000" dirty="0" smtClean="0">
                <a:latin typeface="AR ESSENCE" pitchFamily="2" charset="0"/>
              </a:rPr>
              <a:t>haciendo el bien  enseñando y curando”</a:t>
            </a:r>
            <a:endParaRPr lang="es-ES" sz="2000" dirty="0">
              <a:latin typeface="AR ESS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F00"/>
            </a:gs>
            <a:gs pos="67000">
              <a:srgbClr val="00FFFF">
                <a:alpha val="55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Retos de hoy</a:t>
            </a:r>
            <a:endParaRPr lang="es-ES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4" r="11359"/>
          <a:stretch/>
        </p:blipFill>
        <p:spPr bwMode="auto">
          <a:xfrm>
            <a:off x="3851920" y="2292439"/>
            <a:ext cx="4405218" cy="1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50397"/>
            <a:ext cx="3888431" cy="317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28662" y="24288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Vida Religiosa necesita tomar conciencia del mundo al que debe servir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45773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Está invitada a  abrir bien los ojos para descubrir cómo es nuestra sociedad y responder a ella.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50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519064"/>
            <a:ext cx="6400800" cy="6858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El Mundo de hoy nos desafía y nos invita a ser creativas frente a: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3888432" cy="3240360"/>
          </a:xfrm>
        </p:spPr>
        <p:txBody>
          <a:bodyPr>
            <a:normAutofit fontScale="92500"/>
          </a:bodyPr>
          <a:lstStyle/>
          <a:p>
            <a:r>
              <a:rPr lang="es-ES" b="1" dirty="0" smtClean="0"/>
              <a:t>La Interculturalidad</a:t>
            </a:r>
            <a:endParaRPr lang="es-ES" b="1" dirty="0" smtClean="0"/>
          </a:p>
          <a:p>
            <a:r>
              <a:rPr lang="es-ES" b="1" dirty="0" smtClean="0"/>
              <a:t>La Globalización</a:t>
            </a:r>
            <a:endParaRPr lang="es-ES" b="1" dirty="0" smtClean="0"/>
          </a:p>
          <a:p>
            <a:r>
              <a:rPr lang="es-ES" b="1" dirty="0" smtClean="0"/>
              <a:t>Los Recursos </a:t>
            </a:r>
            <a:r>
              <a:rPr lang="es-ES" b="1" dirty="0" smtClean="0"/>
              <a:t>Naturales y </a:t>
            </a:r>
            <a:r>
              <a:rPr lang="es-ES" b="1" dirty="0" smtClean="0"/>
              <a:t>la Ecología</a:t>
            </a:r>
            <a:endParaRPr lang="es-ES" b="1" dirty="0" smtClean="0"/>
          </a:p>
          <a:p>
            <a:r>
              <a:rPr lang="es-ES" b="1" dirty="0" smtClean="0"/>
              <a:t>Los Avances </a:t>
            </a:r>
            <a:r>
              <a:rPr lang="es-ES" b="1" dirty="0" smtClean="0"/>
              <a:t>científicos-tecnológicos</a:t>
            </a:r>
          </a:p>
          <a:p>
            <a:r>
              <a:rPr lang="es-ES" b="1" dirty="0" smtClean="0"/>
              <a:t>La Emergencia </a:t>
            </a:r>
            <a:r>
              <a:rPr lang="es-ES" b="1" dirty="0" smtClean="0"/>
              <a:t>de la Mujer</a:t>
            </a:r>
          </a:p>
          <a:p>
            <a:r>
              <a:rPr lang="es-ES" b="1" dirty="0" smtClean="0"/>
              <a:t>La Post-Modernidad-Espiritualidad</a:t>
            </a:r>
            <a:endParaRPr lang="es-ES" b="1" dirty="0" smtClean="0"/>
          </a:p>
          <a:p>
            <a:endParaRPr lang="es-ES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95" y="4774593"/>
            <a:ext cx="5172510" cy="21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:\DCIM\100PHOTO\SAM_1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r="11942"/>
          <a:stretch/>
        </p:blipFill>
        <p:spPr bwMode="auto">
          <a:xfrm>
            <a:off x="4499992" y="2503008"/>
            <a:ext cx="3816424" cy="30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70C0">
                <a:alpha val="77000"/>
              </a:srgbClr>
            </a:gs>
            <a:gs pos="3000">
              <a:srgbClr val="00B0F0">
                <a:alpha val="60000"/>
              </a:srgbClr>
            </a:gs>
            <a:gs pos="6500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285860"/>
            <a:ext cx="6400800" cy="685800"/>
          </a:xfrm>
        </p:spPr>
        <p:txBody>
          <a:bodyPr>
            <a:noAutofit/>
          </a:bodyPr>
          <a:lstStyle/>
          <a:p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¡Gracias!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5" y="1928802"/>
            <a:ext cx="5825699" cy="3713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0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248</TotalTime>
  <Words>248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Alta costura</vt:lpstr>
      <vt:lpstr>Historia y carisma congregacional</vt:lpstr>
      <vt:lpstr>Contexto Histórico</vt:lpstr>
      <vt:lpstr>Biografía de M. Alfonsa</vt:lpstr>
      <vt:lpstr>Desarrollo  de la  Congregación</vt:lpstr>
      <vt:lpstr>Nuestro Carisma</vt:lpstr>
      <vt:lpstr>Retos de hoy</vt:lpstr>
      <vt:lpstr>El Mundo de hoy nos desafía y nos invita a ser creativas frente a: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y carisma congregacional</dc:title>
  <dc:creator>DEISI</dc:creator>
  <cp:lastModifiedBy>DEISI</cp:lastModifiedBy>
  <cp:revision>17</cp:revision>
  <dcterms:created xsi:type="dcterms:W3CDTF">2015-02-19T18:55:57Z</dcterms:created>
  <dcterms:modified xsi:type="dcterms:W3CDTF">2015-02-20T21:27:05Z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TC010721213082</vt:lpwstr>
  </property>
</Properties>
</file>