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0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197A5-6259-46A7-972E-5FD0298A575F}" type="datetimeFigureOut">
              <a:rPr lang="es-ES" smtClean="0"/>
              <a:pPr/>
              <a:t>12/11/2014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0BB4F-591F-4D24-9D3D-62869E4375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72F2-9812-47BB-97F6-BF3042A02AB6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8596-625C-4ADA-B8B6-BBF48A28A97F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C36F-420D-4A59-9E4A-E6835DA37AEB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3D26-1172-44A1-9D8E-376B0B3F6DD0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9086-8A1C-4477-A9E6-EE315373DE7B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51EA-7179-43D7-A289-8135E80EABA3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1BB-2B4A-4C83-88A2-CB0A4FC980F3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599B-13A5-4F38-BA87-448F27B95565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722B-21BC-41A5-A7A2-68E90D0FA8A5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031-49B0-4817-95C4-CE67906FDFFB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AF05-A971-4F3A-85C5-9103D3D9B5AC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A62A7-A7D4-4100-AB67-D2539AA9E320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8C9B8-DE98-48C3-A884-547F3B1000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uario\Desktop\Musica_Pen_Oscar\Azonto%20Ghost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8029604" cy="128588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¡¡¡¡YO SOY LA RESURRECCIÓN Y LA VIDA,  EL QUE CREE EN MÍ, AUNQUE MUERA, VIVIRÁ!!!! </a:t>
            </a:r>
            <a:r>
              <a:rPr lang="es-ES" sz="2400" dirty="0" err="1" smtClean="0"/>
              <a:t>Jn</a:t>
            </a:r>
            <a:r>
              <a:rPr lang="es-ES" sz="2400" dirty="0" smtClean="0"/>
              <a:t> 11, 25</a:t>
            </a:r>
            <a:endParaRPr lang="es-ES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286808" cy="471490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DSCN3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54652"/>
            <a:ext cx="8429684" cy="477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Azonto Gho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5745-CE4C-4951-9870-57A122EAB5D0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800" dirty="0" smtClean="0">
                <a:latin typeface="Century Gothic" pitchFamily="34" charset="0"/>
              </a:rPr>
              <a:t>La Provincia de África, recibe de nuevo una visita del Señor. Esta vez, la Comunidad de Santa Teresita acompaña a Sor Mª Pilar </a:t>
            </a:r>
            <a:r>
              <a:rPr lang="es-ES" sz="1800" dirty="0" err="1" smtClean="0">
                <a:latin typeface="Century Gothic" pitchFamily="34" charset="0"/>
              </a:rPr>
              <a:t>Jonés</a:t>
            </a:r>
            <a:r>
              <a:rPr lang="es-ES" sz="1800" dirty="0" smtClean="0">
                <a:latin typeface="Century Gothic" pitchFamily="34" charset="0"/>
              </a:rPr>
              <a:t> </a:t>
            </a:r>
            <a:r>
              <a:rPr lang="es-ES" sz="1800" dirty="0" err="1" smtClean="0">
                <a:latin typeface="Century Gothic" pitchFamily="34" charset="0"/>
              </a:rPr>
              <a:t>Pulajale</a:t>
            </a:r>
            <a:r>
              <a:rPr lang="es-ES" sz="1800" dirty="0" smtClean="0">
                <a:latin typeface="Century Gothic" pitchFamily="34" charset="0"/>
              </a:rPr>
              <a:t> en su paso hacia el Padre.</a:t>
            </a: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/>
          </a:p>
        </p:txBody>
      </p:sp>
      <p:pic>
        <p:nvPicPr>
          <p:cNvPr id="4" name="3 Imagen" descr="Imagen 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285860"/>
            <a:ext cx="6215106" cy="528641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3DEB-3391-426F-8C1A-D780982F2F55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1800" dirty="0" smtClean="0">
                <a:latin typeface="Century Gothic" pitchFamily="34" charset="0"/>
              </a:rPr>
              <a:t>Dios Padre Misericordioso, marcó, selló y sedujo a Pilar desde la edad</a:t>
            </a:r>
          </a:p>
          <a:p>
            <a:pPr algn="just">
              <a:buNone/>
            </a:pPr>
            <a:r>
              <a:rPr lang="es-ES" sz="1800" dirty="0" smtClean="0">
                <a:latin typeface="Century Gothic" pitchFamily="34" charset="0"/>
              </a:rPr>
              <a:t>de la flor. Le recordamos como mujer sencilla, llena de Dios y que supo</a:t>
            </a:r>
          </a:p>
          <a:p>
            <a:pPr algn="just">
              <a:buNone/>
            </a:pPr>
            <a:r>
              <a:rPr lang="es-ES" sz="1800" dirty="0" smtClean="0">
                <a:latin typeface="Century Gothic" pitchFamily="34" charset="0"/>
              </a:rPr>
              <a:t>hacer su voluntad como María. </a:t>
            </a:r>
          </a:p>
          <a:p>
            <a:pPr>
              <a:buNone/>
            </a:pPr>
            <a:endParaRPr lang="es-ES" sz="1800" dirty="0"/>
          </a:p>
        </p:txBody>
      </p:sp>
      <p:pic>
        <p:nvPicPr>
          <p:cNvPr id="4" name="3 Imagen" descr="Imagen 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85926"/>
            <a:ext cx="7786742" cy="4643470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A5D9-5D24-41EB-B40C-9D20728A79A8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1800" dirty="0" smtClean="0">
                <a:latin typeface="Century Gothic" pitchFamily="34" charset="0"/>
              </a:rPr>
              <a:t>“</a:t>
            </a:r>
            <a:r>
              <a:rPr lang="es-ES" sz="1800" dirty="0" err="1" smtClean="0">
                <a:latin typeface="Century Gothic" pitchFamily="34" charset="0"/>
              </a:rPr>
              <a:t>Anty</a:t>
            </a:r>
            <a:r>
              <a:rPr lang="es-ES" sz="1800" dirty="0" smtClean="0">
                <a:latin typeface="Century Gothic" pitchFamily="34" charset="0"/>
              </a:rPr>
              <a:t> Pi”, hasta luego, ruega al Dios de la Vida por todas tus hermanas que te queremos de corazón</a:t>
            </a:r>
          </a:p>
          <a:p>
            <a:pPr algn="just">
              <a:buNone/>
            </a:pPr>
            <a:endParaRPr lang="es-ES" sz="1800" dirty="0" smtClean="0"/>
          </a:p>
          <a:p>
            <a:pPr algn="just">
              <a:buNone/>
            </a:pPr>
            <a:endParaRPr lang="es-ES" sz="1800" dirty="0"/>
          </a:p>
        </p:txBody>
      </p:sp>
      <p:pic>
        <p:nvPicPr>
          <p:cNvPr id="4" name="3 Imagen" descr="DSCN3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7858180" cy="49292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E7AC-DC63-47AA-9CB4-5E7FF354AD07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es-ES" dirty="0" smtClean="0"/>
              <a:t>Como Familia MIC. seguimos unidas a nuestras hermanas del Cielo.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DSCI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8001056" cy="4643470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3600-E738-4DA5-B77B-EB57CAB4BC2C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es-ES" sz="2800" dirty="0" smtClean="0"/>
              <a:t>¡Aleluya, resucito Cristo!. Resucitaremos con Él.</a:t>
            </a:r>
          </a:p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3D26-1172-44A1-9D8E-376B0B3F6DD0}" type="datetime1">
              <a:rPr lang="es-ES" smtClean="0"/>
              <a:pPr/>
              <a:t>12/11/2014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C9B8-DE98-48C3-A884-547F3B100015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8" name="7 Imagen" descr="Imagen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142984"/>
            <a:ext cx="7286676" cy="4929223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151</Words>
  <Application>Microsoft Office PowerPoint</Application>
  <PresentationFormat>Presentación en pantalla (4:3)</PresentationFormat>
  <Paragraphs>20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¡¡¡¡YO SOY LA RESURRECCIÓN Y LA VIDA,  EL QUE CREE EN MÍ, AUNQUE MUERA, VIVIRÁ!!!! Jn 11, 25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¡¡¡¡”YO SOY LA RESURRECCIÓN Y LA VIDA,  EL QUE CREE EN MÍ, AUNQUE MUERA, VIVIRÁ”!!!!Jn 11, 25</dc:title>
  <dc:creator>usuario</dc:creator>
  <cp:lastModifiedBy>usuario</cp:lastModifiedBy>
  <cp:revision>43</cp:revision>
  <dcterms:created xsi:type="dcterms:W3CDTF">2014-11-11T16:07:16Z</dcterms:created>
  <dcterms:modified xsi:type="dcterms:W3CDTF">2014-11-12T18:35:22Z</dcterms:modified>
</cp:coreProperties>
</file>